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0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47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7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1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7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4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8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3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2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3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96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0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FA1A1-ABBA-4B38-A084-41F69E06051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461C826-C0F7-46A7-B04C-3BDDCB163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3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96E690-870F-4A2F-B3C4-E1DF13FD6224}"/>
              </a:ext>
            </a:extLst>
          </p:cNvPr>
          <p:cNvSpPr/>
          <p:nvPr/>
        </p:nvSpPr>
        <p:spPr>
          <a:xfrm>
            <a:off x="3248905" y="1004311"/>
            <a:ext cx="569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МАСТЕР-КЛАСС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B78325-B3F0-4A93-911F-9A78B25C9774}"/>
              </a:ext>
            </a:extLst>
          </p:cNvPr>
          <p:cNvSpPr/>
          <p:nvPr/>
        </p:nvSpPr>
        <p:spPr>
          <a:xfrm>
            <a:off x="2447563" y="2313000"/>
            <a:ext cx="7951215" cy="111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ЗАКЛАДКА ДЛЯ КНИГИ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F909AB-82C8-42E2-BE30-41E40229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0" y="3814359"/>
            <a:ext cx="3736844" cy="28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A8C45C-CA4D-441E-837A-9698EE99EE29}"/>
              </a:ext>
            </a:extLst>
          </p:cNvPr>
          <p:cNvSpPr txBox="1"/>
          <p:nvPr/>
        </p:nvSpPr>
        <p:spPr>
          <a:xfrm>
            <a:off x="7077143" y="4345418"/>
            <a:ext cx="3610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Подготовила: Громоздова Наталья Александровна</a:t>
            </a:r>
          </a:p>
          <a:p>
            <a:pPr algn="ctr"/>
            <a:r>
              <a:rPr lang="ru-RU" dirty="0"/>
              <a:t>учитель начальных классов ОУ ОЛ «Региональный довузовский комплекс» </a:t>
            </a:r>
            <a:r>
              <a:rPr lang="ru-RU" dirty="0" err="1"/>
              <a:t>г.Тверь</a:t>
            </a:r>
            <a:endParaRPr lang="ru-RU" dirty="0"/>
          </a:p>
          <a:p>
            <a:pPr algn="ctr"/>
            <a:r>
              <a:rPr lang="ru-RU" dirty="0"/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285677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32C964-3CB9-4CE7-8CDF-02861BDCD357}"/>
              </a:ext>
            </a:extLst>
          </p:cNvPr>
          <p:cNvSpPr txBox="1"/>
          <p:nvPr/>
        </p:nvSpPr>
        <p:spPr>
          <a:xfrm>
            <a:off x="2978270" y="582609"/>
            <a:ext cx="60945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Для работы нам понадобятся следующие материалы: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29C0B-CCE2-4EC7-9F0C-34A7E3B4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3751" y="2198657"/>
            <a:ext cx="4822166" cy="3616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EB04A-9700-4D27-9071-83E8866FEB02}"/>
              </a:ext>
            </a:extLst>
          </p:cNvPr>
          <p:cNvSpPr txBox="1"/>
          <p:nvPr/>
        </p:nvSpPr>
        <p:spPr>
          <a:xfrm>
            <a:off x="824918" y="2198657"/>
            <a:ext cx="572945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Лист белого картона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Простой карандаш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Линейка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Фломастеры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Ножницы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Нитки для вязания (или Мулине)</a:t>
            </a:r>
          </a:p>
          <a:p>
            <a:pPr marL="342900" indent="-342900">
              <a:buAutoNum type="arabicPeriod"/>
            </a:pPr>
            <a:r>
              <a:rPr lang="ru-RU" sz="2600" dirty="0">
                <a:solidFill>
                  <a:srgbClr val="0070C0"/>
                </a:solidFill>
              </a:rPr>
              <a:t>Дырокол</a:t>
            </a:r>
          </a:p>
          <a:p>
            <a:endParaRPr lang="ru-RU" sz="2600" dirty="0">
              <a:solidFill>
                <a:srgbClr val="0070C0"/>
              </a:solidFill>
            </a:endParaRP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63041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7980A-3299-4999-8FFA-043AA76BF052}"/>
              </a:ext>
            </a:extLst>
          </p:cNvPr>
          <p:cNvSpPr txBox="1"/>
          <p:nvPr/>
        </p:nvSpPr>
        <p:spPr>
          <a:xfrm>
            <a:off x="1768415" y="267419"/>
            <a:ext cx="408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1. Вырезаем из картона прямоугольник размером 6см на 21 см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132C6-6030-4D92-AF4F-2CE869546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4715" y="3123043"/>
            <a:ext cx="5160548" cy="20058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84A943-C80F-41F1-9F9E-17ECBBE8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18021" y="3134930"/>
            <a:ext cx="5184319" cy="2005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D31DA-E67A-4259-9166-90495402AAD6}"/>
              </a:ext>
            </a:extLst>
          </p:cNvPr>
          <p:cNvSpPr txBox="1"/>
          <p:nvPr/>
        </p:nvSpPr>
        <p:spPr>
          <a:xfrm>
            <a:off x="6894661" y="345383"/>
            <a:ext cx="5018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2. Рисуем на шаблоне любой задуманный рисунок, орнамент.</a:t>
            </a:r>
          </a:p>
        </p:txBody>
      </p:sp>
    </p:spTree>
    <p:extLst>
      <p:ext uri="{BB962C8B-B14F-4D97-AF65-F5344CB8AC3E}">
        <p14:creationId xmlns:p14="http://schemas.microsoft.com/office/powerpoint/2010/main" val="72314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FA9C4-2F79-45E5-A429-5A72572D1F4F}"/>
              </a:ext>
            </a:extLst>
          </p:cNvPr>
          <p:cNvSpPr txBox="1"/>
          <p:nvPr/>
        </p:nvSpPr>
        <p:spPr>
          <a:xfrm>
            <a:off x="1395422" y="234496"/>
            <a:ext cx="305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3. Раскрашиваем рисунок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FA0D9-7A74-42EA-A575-9375CEC6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6108" y="3048289"/>
            <a:ext cx="5689670" cy="1694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6FC54-F0DA-4F35-AEA9-A70E4E5201BA}"/>
              </a:ext>
            </a:extLst>
          </p:cNvPr>
          <p:cNvSpPr txBox="1"/>
          <p:nvPr/>
        </p:nvSpPr>
        <p:spPr>
          <a:xfrm>
            <a:off x="4042032" y="826163"/>
            <a:ext cx="4316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4. В верхней части закладки по середине </a:t>
            </a:r>
            <a:r>
              <a:rPr lang="ru-RU" sz="2400" dirty="0" err="1"/>
              <a:t>отмечае</a:t>
            </a:r>
            <a:r>
              <a:rPr lang="ru-RU" sz="2400" dirty="0"/>
              <a:t> точку для прокола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2C2BBB-4351-41E1-BFE6-611F601DC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36" y="2395823"/>
            <a:ext cx="2049010" cy="4240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01636D-2D5E-498A-850F-A2202D59EFCD}"/>
              </a:ext>
            </a:extLst>
          </p:cNvPr>
          <p:cNvSpPr txBox="1"/>
          <p:nvPr/>
        </p:nvSpPr>
        <p:spPr>
          <a:xfrm>
            <a:off x="7633983" y="95997"/>
            <a:ext cx="44288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5. Дыроколом делаем прокол. Для большей сохранности можно закладку обклеить скотчем.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67C1C3-0CFF-40B7-9EE2-C12074AC1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55" y="2034989"/>
            <a:ext cx="2065539" cy="4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F9CA61-ED3A-40C1-8A82-89E628BD02D3}"/>
              </a:ext>
            </a:extLst>
          </p:cNvPr>
          <p:cNvSpPr txBox="1"/>
          <p:nvPr/>
        </p:nvSpPr>
        <p:spPr>
          <a:xfrm>
            <a:off x="1535186" y="184624"/>
            <a:ext cx="5494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5. Берем нить. Отмеряем три ниточки. Две нити по 12 см. другая нить 100 см.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FEBCC8-B31B-4837-8FA6-55F025665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01668" y="1200288"/>
            <a:ext cx="5279472" cy="17697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D76ACA-866D-4F2A-B4D5-49CA5079B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0866" y="980763"/>
            <a:ext cx="1478085" cy="225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3845D6-BA95-4699-8BE0-482563315DCD}"/>
              </a:ext>
            </a:extLst>
          </p:cNvPr>
          <p:cNvSpPr txBox="1"/>
          <p:nvPr/>
        </p:nvSpPr>
        <p:spPr>
          <a:xfrm>
            <a:off x="843094" y="3300584"/>
            <a:ext cx="9131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6. Длинную нить складываем 10 раз. В верхней части перевязываем короткой ниткой. В нижней части разрезаем нити.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76FE00-1120-4B21-9632-22702C2DF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99" y="4691784"/>
            <a:ext cx="4418617" cy="1866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BA75EA-6379-4880-A539-6EEB54324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47340" y="3321899"/>
            <a:ext cx="1574749" cy="34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DB629C-0243-439F-985E-F72A005E2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4667" y="1164564"/>
            <a:ext cx="3081951" cy="5469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AB137-4D9E-46D3-BF8C-F02AE1AE5283}"/>
              </a:ext>
            </a:extLst>
          </p:cNvPr>
          <p:cNvSpPr txBox="1"/>
          <p:nvPr/>
        </p:nvSpPr>
        <p:spPr>
          <a:xfrm>
            <a:off x="1869610" y="224287"/>
            <a:ext cx="5771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7. Дополнительной нитью привязываем бахрому к закладке.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4C546-324C-4F8B-9511-48B5ADA1D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40681" y="1164562"/>
            <a:ext cx="3392491" cy="5469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FC63E-B8F8-472E-855F-438751A92EB2}"/>
              </a:ext>
            </a:extLst>
          </p:cNvPr>
          <p:cNvSpPr txBox="1"/>
          <p:nvPr/>
        </p:nvSpPr>
        <p:spPr>
          <a:xfrm>
            <a:off x="7806906" y="552091"/>
            <a:ext cx="316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8. Закладка готова!</a:t>
            </a:r>
          </a:p>
        </p:txBody>
      </p:sp>
    </p:spTree>
    <p:extLst>
      <p:ext uri="{BB962C8B-B14F-4D97-AF65-F5344CB8AC3E}">
        <p14:creationId xmlns:p14="http://schemas.microsoft.com/office/powerpoint/2010/main" val="2696955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FC05BC-661A-4A60-8F35-99854B76E228}"/>
              </a:ext>
            </a:extLst>
          </p:cNvPr>
          <p:cNvSpPr/>
          <p:nvPr/>
        </p:nvSpPr>
        <p:spPr>
          <a:xfrm>
            <a:off x="1879196" y="2866667"/>
            <a:ext cx="915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38251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158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Громоздова</dc:creator>
  <cp:lastModifiedBy>Наталья Громоздова</cp:lastModifiedBy>
  <cp:revision>2</cp:revision>
  <dcterms:created xsi:type="dcterms:W3CDTF">2024-04-16T17:25:06Z</dcterms:created>
  <dcterms:modified xsi:type="dcterms:W3CDTF">2024-04-17T17:59:58Z</dcterms:modified>
</cp:coreProperties>
</file>