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7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15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7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06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5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9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3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9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8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3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6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2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6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5328592" cy="30963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Мастер-класс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Птички»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6912768" cy="1564226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Гробова Е.А., воспитатель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Структурное подразделение «Детский сад № 58 «Сказка»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МБОУ «Усть - Вельская СШ №23»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д. </a:t>
            </a:r>
            <a:r>
              <a:rPr lang="ru-RU" i="1" dirty="0" err="1" smtClean="0">
                <a:solidFill>
                  <a:schemeClr val="tx1"/>
                </a:solidFill>
              </a:rPr>
              <a:t>Горка-Муравьевская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Материал:</a:t>
            </a:r>
            <a:r>
              <a:rPr lang="ru-RU" sz="2800" dirty="0" smtClean="0">
                <a:solidFill>
                  <a:schemeClr val="tx1"/>
                </a:solidFill>
              </a:rPr>
              <a:t> крупа: пшено, греча; семена ясеня (крылатки);пластилин желтого цвета; простой карандаш; лист картона красного </a:t>
            </a:r>
            <a:r>
              <a:rPr lang="ru-RU" sz="2800" dirty="0" smtClean="0">
                <a:solidFill>
                  <a:schemeClr val="tx1"/>
                </a:solidFill>
              </a:rPr>
              <a:t>цвета.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1" name="Picture 3" descr="E:\аттестация\DSC07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564904"/>
            <a:ext cx="5175249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555" y="620688"/>
            <a:ext cx="6347713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 красном картоне нарисовать простым карандашом двух птенчиков(из кругов)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аттестация\DSC07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8555" y="2060848"/>
            <a:ext cx="5175249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Круги заполнить желтым пластилином равномерно </a:t>
            </a:r>
            <a:r>
              <a:rPr lang="ru-RU" sz="2800" dirty="0" smtClean="0">
                <a:solidFill>
                  <a:schemeClr val="tx1"/>
                </a:solidFill>
              </a:rPr>
              <a:t>размазывая.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аттестация\DSC07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2204864"/>
            <a:ext cx="5175249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Затем посыпать пластилин пшеном.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аттестация\DSC07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772816"/>
            <a:ext cx="5175249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128792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По контуру выложить гречей, так же можно изобразить крылья  и глазки. Вылепить из пластилина клювики и хохолки.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6146" name="Picture 2" descr="E:\аттестация\DSC07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564904"/>
            <a:ext cx="5175249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624736" cy="122899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Гнездо для птичек смастерить из семян ясеня (крылаток),просто раскладывая их под птичками прикрепляя на маленькие шарики пластилина. Получились </a:t>
            </a:r>
            <a:r>
              <a:rPr lang="ru-RU" sz="3100" dirty="0" smtClean="0">
                <a:solidFill>
                  <a:schemeClr val="tx1"/>
                </a:solidFill>
              </a:rPr>
              <a:t>птички </a:t>
            </a:r>
            <a:r>
              <a:rPr lang="ru-RU" sz="3100" dirty="0" smtClean="0">
                <a:solidFill>
                  <a:schemeClr val="tx1"/>
                </a:solidFill>
              </a:rPr>
              <a:t>в гнездышке.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E:\аттестация\DSC07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924944"/>
            <a:ext cx="5175249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100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Мастер-класс  «Птички» </vt:lpstr>
      <vt:lpstr>Материал: крупа: пшено, греча; семена ясеня (крылатки);пластилин желтого цвета; простой карандаш; лист картона красного цвета.</vt:lpstr>
      <vt:lpstr>На красном картоне нарисовать простым карандашом двух птенчиков(из кругов)</vt:lpstr>
      <vt:lpstr>Круги заполнить желтым пластилином равномерно размазывая.</vt:lpstr>
      <vt:lpstr>Затем посыпать пластилин пшеном.</vt:lpstr>
      <vt:lpstr> По контуру выложить гречей, так же можно изобразить крылья  и глазки. Вылепить из пластилина клювики и хохолки.</vt:lpstr>
      <vt:lpstr>Гнездо для птичек смастерить из семян ясеня (крылаток),просто раскладывая их под птичками прикрепляя на маленькие шарики пластилина. Получились птички в гнездышке.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«Птички в гнездышке» </dc:title>
  <cp:lastModifiedBy>Admin</cp:lastModifiedBy>
  <cp:revision>8</cp:revision>
  <dcterms:modified xsi:type="dcterms:W3CDTF">2022-02-18T05:08:17Z</dcterms:modified>
</cp:coreProperties>
</file>