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Тема: «Средство интеллектуального развития дошкольников - </a:t>
            </a:r>
            <a:r>
              <a:rPr lang="ru-RU" b="1" dirty="0" err="1"/>
              <a:t>флексагон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6441976" cy="105841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МАДОУ «Д</a:t>
            </a:r>
            <a:r>
              <a:rPr lang="en-US" dirty="0" smtClean="0"/>
              <a:t>/</a:t>
            </a:r>
            <a:r>
              <a:rPr lang="ru-RU" dirty="0" smtClean="0"/>
              <a:t>с «Звездочка»</a:t>
            </a:r>
          </a:p>
          <a:p>
            <a:pPr algn="r"/>
            <a:r>
              <a:rPr lang="ru-RU" dirty="0" smtClean="0"/>
              <a:t>Воспитатель : </a:t>
            </a:r>
            <a:r>
              <a:rPr lang="ru-RU" dirty="0" err="1" smtClean="0"/>
              <a:t>Исенгулова</a:t>
            </a:r>
            <a:r>
              <a:rPr lang="ru-RU" dirty="0" smtClean="0"/>
              <a:t> </a:t>
            </a:r>
            <a:r>
              <a:rPr lang="ru-RU" dirty="0" err="1" smtClean="0"/>
              <a:t>Алмагуль</a:t>
            </a:r>
            <a:r>
              <a:rPr lang="ru-RU" dirty="0" smtClean="0"/>
              <a:t> </a:t>
            </a:r>
            <a:r>
              <a:rPr lang="ru-RU" dirty="0" err="1" smtClean="0"/>
              <a:t>Ахметжановна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6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84776" cy="685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8207"/>
            <a:ext cx="8400578" cy="519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5365"/>
            <a:ext cx="3024336" cy="304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60956"/>
            <a:ext cx="293211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32656"/>
            <a:ext cx="703656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8347"/>
            <a:ext cx="8940592" cy="373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24536" cy="4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Уважаемые коллеги, сегодня мы говорим с вами об интеллектуальном развитии дошкольников – актуальной проблеме современного дошкольного образования. В науке доказано, что стимулирование развития интеллекта в дошкольном возрасте влияет на успешность обучения ребенка в школе. Задача педагогов дошкольного образования заключается в создании необходимых педагогических условий для развития любознательности и возникновения познавательного интереса у воспитанников в игровой занимательной форме.</a:t>
            </a:r>
          </a:p>
          <a:p>
            <a:r>
              <a:rPr lang="ru-RU" dirty="0"/>
              <a:t>Предлагаю рассмотреть игровую технологию на основе искусства складывания из бумаги.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9356"/>
            <a:ext cx="8568952" cy="55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8496944" cy="373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68951" cy="47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73016"/>
            <a:ext cx="8512641" cy="46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5" y="404664"/>
            <a:ext cx="67368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2987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69453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5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9776"/>
            <a:ext cx="5681775" cy="48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530444"/>
            <a:ext cx="222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Ваши комментарии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530444"/>
            <a:ext cx="388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 картинке↓ (Участники выполняют)</a:t>
            </a:r>
          </a:p>
        </p:txBody>
      </p:sp>
    </p:spTree>
    <p:extLst>
      <p:ext uri="{BB962C8B-B14F-4D97-AF65-F5344CB8AC3E}">
        <p14:creationId xmlns:p14="http://schemas.microsoft.com/office/powerpoint/2010/main" val="35412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109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Тема: «Средство интеллектуального развития дошкольников - флексагон»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«Средство интеллектуального развития дошкольников - флексагон» </dc:title>
  <dc:creator>User</dc:creator>
  <cp:lastModifiedBy>User</cp:lastModifiedBy>
  <cp:revision>4</cp:revision>
  <dcterms:created xsi:type="dcterms:W3CDTF">2021-11-29T14:57:25Z</dcterms:created>
  <dcterms:modified xsi:type="dcterms:W3CDTF">2021-11-29T15:49:45Z</dcterms:modified>
</cp:coreProperties>
</file>