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4DE78-F3A6-49A1-AF7B-17E638B1292A}" type="doc">
      <dgm:prSet loTypeId="urn:microsoft.com/office/officeart/2005/8/layout/radial3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45F58E1-CAF3-4AB9-93BF-DDCFE0B7BCDF}">
      <dgm:prSet phldrT="[Текст]" custT="1"/>
      <dgm:spPr/>
      <dgm:t>
        <a:bodyPr/>
        <a:lstStyle/>
        <a:p>
          <a:r>
            <a:rPr lang="ru-RU" sz="4400" b="1" dirty="0" smtClean="0"/>
            <a:t>дети</a:t>
          </a:r>
          <a:endParaRPr lang="ru-RU" sz="4400" b="1" dirty="0"/>
        </a:p>
      </dgm:t>
    </dgm:pt>
    <dgm:pt modelId="{EC40AB56-83FF-4DC4-A188-E097059419E5}" type="parTrans" cxnId="{CFC4B5C8-B696-4C7A-B06F-70E7F10F645A}">
      <dgm:prSet/>
      <dgm:spPr/>
      <dgm:t>
        <a:bodyPr/>
        <a:lstStyle/>
        <a:p>
          <a:endParaRPr lang="ru-RU"/>
        </a:p>
      </dgm:t>
    </dgm:pt>
    <dgm:pt modelId="{116FF5FD-A00B-4680-A692-6B81DDFABEF2}" type="sibTrans" cxnId="{CFC4B5C8-B696-4C7A-B06F-70E7F10F645A}">
      <dgm:prSet/>
      <dgm:spPr/>
      <dgm:t>
        <a:bodyPr/>
        <a:lstStyle/>
        <a:p>
          <a:endParaRPr lang="ru-RU"/>
        </a:p>
      </dgm:t>
    </dgm:pt>
    <dgm:pt modelId="{1012B453-43E2-46C1-A5BD-7AB90C3367BA}">
      <dgm:prSet phldrT="[Текст]" custT="1"/>
      <dgm:spPr/>
      <dgm:t>
        <a:bodyPr/>
        <a:lstStyle/>
        <a:p>
          <a:r>
            <a:rPr lang="ru-RU" sz="4000" b="1" dirty="0" smtClean="0"/>
            <a:t>родители</a:t>
          </a:r>
          <a:endParaRPr lang="ru-RU" sz="4000" b="1" dirty="0"/>
        </a:p>
      </dgm:t>
    </dgm:pt>
    <dgm:pt modelId="{C24D2F77-FC18-4FBC-9A10-C03023A8701A}" type="parTrans" cxnId="{D3052148-2986-413F-BDC3-5F27B80742AD}">
      <dgm:prSet/>
      <dgm:spPr/>
      <dgm:t>
        <a:bodyPr/>
        <a:lstStyle/>
        <a:p>
          <a:endParaRPr lang="ru-RU"/>
        </a:p>
      </dgm:t>
    </dgm:pt>
    <dgm:pt modelId="{A0442AEE-1DC8-4E6E-87BD-23085E6F4588}" type="sibTrans" cxnId="{D3052148-2986-413F-BDC3-5F27B80742AD}">
      <dgm:prSet/>
      <dgm:spPr/>
      <dgm:t>
        <a:bodyPr/>
        <a:lstStyle/>
        <a:p>
          <a:endParaRPr lang="ru-RU"/>
        </a:p>
      </dgm:t>
    </dgm:pt>
    <dgm:pt modelId="{46F89805-4880-4855-BFCE-948D51234429}">
      <dgm:prSet phldrT="[Текст]" custT="1"/>
      <dgm:spPr/>
      <dgm:t>
        <a:bodyPr/>
        <a:lstStyle/>
        <a:p>
          <a:r>
            <a:rPr lang="ru-RU" sz="4400" b="0" dirty="0" smtClean="0"/>
            <a:t>педагоги </a:t>
          </a:r>
          <a:endParaRPr lang="ru-RU" sz="4400" b="0" dirty="0"/>
        </a:p>
      </dgm:t>
    </dgm:pt>
    <dgm:pt modelId="{D308E2AE-0229-4424-BDF4-7ABF080895B6}" type="parTrans" cxnId="{9160C6F8-5003-4C47-9783-82FB9334BC76}">
      <dgm:prSet/>
      <dgm:spPr/>
      <dgm:t>
        <a:bodyPr/>
        <a:lstStyle/>
        <a:p>
          <a:endParaRPr lang="ru-RU"/>
        </a:p>
      </dgm:t>
    </dgm:pt>
    <dgm:pt modelId="{ADBEE55D-DCC7-4950-81F0-5F849722255B}" type="sibTrans" cxnId="{9160C6F8-5003-4C47-9783-82FB9334BC76}">
      <dgm:prSet/>
      <dgm:spPr/>
      <dgm:t>
        <a:bodyPr/>
        <a:lstStyle/>
        <a:p>
          <a:endParaRPr lang="ru-RU"/>
        </a:p>
      </dgm:t>
    </dgm:pt>
    <dgm:pt modelId="{D379401C-D0BC-429A-9572-FD707EB4742E}" type="pres">
      <dgm:prSet presAssocID="{6FF4DE78-F3A6-49A1-AF7B-17E638B129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CA728-5487-48EB-8849-99868DBA9CC9}" type="pres">
      <dgm:prSet presAssocID="{6FF4DE78-F3A6-49A1-AF7B-17E638B1292A}" presName="radial" presStyleCnt="0">
        <dgm:presLayoutVars>
          <dgm:animLvl val="ctr"/>
        </dgm:presLayoutVars>
      </dgm:prSet>
      <dgm:spPr/>
    </dgm:pt>
    <dgm:pt modelId="{CF84FDFE-0E82-4759-891B-40666417DC1C}" type="pres">
      <dgm:prSet presAssocID="{A45F58E1-CAF3-4AB9-93BF-DDCFE0B7BCDF}" presName="centerShape" presStyleLbl="vennNode1" presStyleIdx="0" presStyleCnt="3" custScaleX="105320" custScaleY="107783" custLinFactNeighborX="29858" custLinFactNeighborY="26965"/>
      <dgm:spPr/>
      <dgm:t>
        <a:bodyPr/>
        <a:lstStyle/>
        <a:p>
          <a:endParaRPr lang="ru-RU"/>
        </a:p>
      </dgm:t>
    </dgm:pt>
    <dgm:pt modelId="{1A6F7E06-46A4-4F85-B7B1-1AFDFDA65465}" type="pres">
      <dgm:prSet presAssocID="{1012B453-43E2-46C1-A5BD-7AB90C3367BA}" presName="node" presStyleLbl="vennNode1" presStyleIdx="1" presStyleCnt="3" custScaleX="225352" custScaleY="200398" custRadScaleRad="44834" custRadScaleInc="-5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C6C83-9C6F-4167-A10E-F1998C6433B9}" type="pres">
      <dgm:prSet presAssocID="{46F89805-4880-4855-BFCE-948D51234429}" presName="node" presStyleLbl="vennNode1" presStyleIdx="2" presStyleCnt="3" custScaleX="220187" custScaleY="210487" custRadScaleRad="96637" custRadScaleInc="30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47480-D7C8-48CF-BCD8-3323B5F48F82}" type="presOf" srcId="{A45F58E1-CAF3-4AB9-93BF-DDCFE0B7BCDF}" destId="{CF84FDFE-0E82-4759-891B-40666417DC1C}" srcOrd="0" destOrd="0" presId="urn:microsoft.com/office/officeart/2005/8/layout/radial3"/>
    <dgm:cxn modelId="{106EC865-EF34-4CE4-93C7-9C7B5FC78BCA}" type="presOf" srcId="{1012B453-43E2-46C1-A5BD-7AB90C3367BA}" destId="{1A6F7E06-46A4-4F85-B7B1-1AFDFDA65465}" srcOrd="0" destOrd="0" presId="urn:microsoft.com/office/officeart/2005/8/layout/radial3"/>
    <dgm:cxn modelId="{CFC4B5C8-B696-4C7A-B06F-70E7F10F645A}" srcId="{6FF4DE78-F3A6-49A1-AF7B-17E638B1292A}" destId="{A45F58E1-CAF3-4AB9-93BF-DDCFE0B7BCDF}" srcOrd="0" destOrd="0" parTransId="{EC40AB56-83FF-4DC4-A188-E097059419E5}" sibTransId="{116FF5FD-A00B-4680-A692-6B81DDFABEF2}"/>
    <dgm:cxn modelId="{92745569-858F-4548-BF26-9E86F8066E7D}" type="presOf" srcId="{6FF4DE78-F3A6-49A1-AF7B-17E638B1292A}" destId="{D379401C-D0BC-429A-9572-FD707EB4742E}" srcOrd="0" destOrd="0" presId="urn:microsoft.com/office/officeart/2005/8/layout/radial3"/>
    <dgm:cxn modelId="{D3052148-2986-413F-BDC3-5F27B80742AD}" srcId="{A45F58E1-CAF3-4AB9-93BF-DDCFE0B7BCDF}" destId="{1012B453-43E2-46C1-A5BD-7AB90C3367BA}" srcOrd="0" destOrd="0" parTransId="{C24D2F77-FC18-4FBC-9A10-C03023A8701A}" sibTransId="{A0442AEE-1DC8-4E6E-87BD-23085E6F4588}"/>
    <dgm:cxn modelId="{9160C6F8-5003-4C47-9783-82FB9334BC76}" srcId="{A45F58E1-CAF3-4AB9-93BF-DDCFE0B7BCDF}" destId="{46F89805-4880-4855-BFCE-948D51234429}" srcOrd="1" destOrd="0" parTransId="{D308E2AE-0229-4424-BDF4-7ABF080895B6}" sibTransId="{ADBEE55D-DCC7-4950-81F0-5F849722255B}"/>
    <dgm:cxn modelId="{41C834BB-DE06-42D0-88D1-4D0E693867C1}" type="presOf" srcId="{46F89805-4880-4855-BFCE-948D51234429}" destId="{391C6C83-9C6F-4167-A10E-F1998C6433B9}" srcOrd="0" destOrd="0" presId="urn:microsoft.com/office/officeart/2005/8/layout/radial3"/>
    <dgm:cxn modelId="{B5CDC10A-69C1-4E58-A3AA-741153EB2842}" type="presParOf" srcId="{D379401C-D0BC-429A-9572-FD707EB4742E}" destId="{5A3CA728-5487-48EB-8849-99868DBA9CC9}" srcOrd="0" destOrd="0" presId="urn:microsoft.com/office/officeart/2005/8/layout/radial3"/>
    <dgm:cxn modelId="{1BA546CF-89AA-4A29-B7AB-FAB6F180F0B1}" type="presParOf" srcId="{5A3CA728-5487-48EB-8849-99868DBA9CC9}" destId="{CF84FDFE-0E82-4759-891B-40666417DC1C}" srcOrd="0" destOrd="0" presId="urn:microsoft.com/office/officeart/2005/8/layout/radial3"/>
    <dgm:cxn modelId="{C4B2A679-D95C-4975-8239-EEE733E0715F}" type="presParOf" srcId="{5A3CA728-5487-48EB-8849-99868DBA9CC9}" destId="{1A6F7E06-46A4-4F85-B7B1-1AFDFDA65465}" srcOrd="1" destOrd="0" presId="urn:microsoft.com/office/officeart/2005/8/layout/radial3"/>
    <dgm:cxn modelId="{9BC11C37-4C3A-4C34-A5F9-F17573ED3E9E}" type="presParOf" srcId="{5A3CA728-5487-48EB-8849-99868DBA9CC9}" destId="{391C6C83-9C6F-4167-A10E-F1998C6433B9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90EB2-51CF-4EF4-A734-20002D6DE44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3A1934-7F11-457E-A492-6E463F551B7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Дифференцированный подход к работе с родителями с учетом </a:t>
          </a:r>
          <a:r>
            <a:rPr lang="ru-RU" b="1" dirty="0" err="1" smtClean="0">
              <a:solidFill>
                <a:schemeClr val="tx1"/>
              </a:solidFill>
            </a:rPr>
            <a:t>многоаспектной</a:t>
          </a:r>
          <a:r>
            <a:rPr lang="ru-RU" b="1" dirty="0" smtClean="0">
              <a:solidFill>
                <a:schemeClr val="tx1"/>
              </a:solidFill>
            </a:rPr>
            <a:t> специфики каждой семьи</a:t>
          </a:r>
          <a:endParaRPr lang="ru-RU" b="1" dirty="0">
            <a:solidFill>
              <a:schemeClr val="tx1"/>
            </a:solidFill>
          </a:endParaRPr>
        </a:p>
      </dgm:t>
    </dgm:pt>
    <dgm:pt modelId="{04333688-DC75-484D-97FD-BFFE9AF87F72}" type="parTrans" cxnId="{A7000834-15EC-42D7-88D2-CA536C07A4A1}">
      <dgm:prSet/>
      <dgm:spPr/>
      <dgm:t>
        <a:bodyPr/>
        <a:lstStyle/>
        <a:p>
          <a:endParaRPr lang="ru-RU"/>
        </a:p>
      </dgm:t>
    </dgm:pt>
    <dgm:pt modelId="{1DF15ED3-46CD-4FD2-8E08-68D29700B8CE}" type="sibTrans" cxnId="{A7000834-15EC-42D7-88D2-CA536C07A4A1}">
      <dgm:prSet/>
      <dgm:spPr/>
      <dgm:t>
        <a:bodyPr/>
        <a:lstStyle/>
        <a:p>
          <a:endParaRPr lang="ru-RU"/>
        </a:p>
      </dgm:t>
    </dgm:pt>
    <dgm:pt modelId="{63B85D93-5E10-4182-BEC4-7D1C60573DB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Организации совместной  деятельности взрослых и детей в дошкольном учреждении и в семье, подход к родителям, как к активным субъектам образовательного процесса</a:t>
          </a:r>
          <a:endParaRPr lang="ru-RU" b="1" dirty="0">
            <a:solidFill>
              <a:schemeClr val="tx1"/>
            </a:solidFill>
          </a:endParaRPr>
        </a:p>
      </dgm:t>
    </dgm:pt>
    <dgm:pt modelId="{44B9DB1C-94DA-4670-966E-BBE5D74005E7}" type="parTrans" cxnId="{B0EACD0C-D8D0-4318-A362-3102C5FE8123}">
      <dgm:prSet/>
      <dgm:spPr/>
      <dgm:t>
        <a:bodyPr/>
        <a:lstStyle/>
        <a:p>
          <a:endParaRPr lang="ru-RU"/>
        </a:p>
      </dgm:t>
    </dgm:pt>
    <dgm:pt modelId="{CACC5F87-BDB4-4091-BB1A-558E430AF38F}" type="sibTrans" cxnId="{B0EACD0C-D8D0-4318-A362-3102C5FE8123}">
      <dgm:prSet/>
      <dgm:spPr/>
      <dgm:t>
        <a:bodyPr/>
        <a:lstStyle/>
        <a:p>
          <a:endParaRPr lang="ru-RU"/>
        </a:p>
      </dgm:t>
    </dgm:pt>
    <dgm:pt modelId="{FBE2B845-4454-4F0E-B452-9A2895486EC6}" type="pres">
      <dgm:prSet presAssocID="{A5990EB2-51CF-4EF4-A734-20002D6DE4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9CC225-04F0-4FD8-A28E-2449325A58AA}" type="pres">
      <dgm:prSet presAssocID="{C83A1934-7F11-457E-A492-6E463F551B7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2621A-DB03-4AB4-90CD-C51B2E9D295B}" type="pres">
      <dgm:prSet presAssocID="{63B85D93-5E10-4182-BEC4-7D1C60573DB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488C3-AF2F-4C48-BC84-1D15E5DFFD29}" type="presOf" srcId="{C83A1934-7F11-457E-A492-6E463F551B7B}" destId="{C59CC225-04F0-4FD8-A28E-2449325A58AA}" srcOrd="0" destOrd="0" presId="urn:microsoft.com/office/officeart/2005/8/layout/arrow5"/>
    <dgm:cxn modelId="{3FACC623-66D1-4AD0-A8B8-CF29D9DB10F9}" type="presOf" srcId="{A5990EB2-51CF-4EF4-A734-20002D6DE449}" destId="{FBE2B845-4454-4F0E-B452-9A2895486EC6}" srcOrd="0" destOrd="0" presId="urn:microsoft.com/office/officeart/2005/8/layout/arrow5"/>
    <dgm:cxn modelId="{37963A18-8366-4543-911E-A373AFB29D36}" type="presOf" srcId="{63B85D93-5E10-4182-BEC4-7D1C60573DBF}" destId="{6E52621A-DB03-4AB4-90CD-C51B2E9D295B}" srcOrd="0" destOrd="0" presId="urn:microsoft.com/office/officeart/2005/8/layout/arrow5"/>
    <dgm:cxn modelId="{A7000834-15EC-42D7-88D2-CA536C07A4A1}" srcId="{A5990EB2-51CF-4EF4-A734-20002D6DE449}" destId="{C83A1934-7F11-457E-A492-6E463F551B7B}" srcOrd="0" destOrd="0" parTransId="{04333688-DC75-484D-97FD-BFFE9AF87F72}" sibTransId="{1DF15ED3-46CD-4FD2-8E08-68D29700B8CE}"/>
    <dgm:cxn modelId="{B0EACD0C-D8D0-4318-A362-3102C5FE8123}" srcId="{A5990EB2-51CF-4EF4-A734-20002D6DE449}" destId="{63B85D93-5E10-4182-BEC4-7D1C60573DBF}" srcOrd="1" destOrd="0" parTransId="{44B9DB1C-94DA-4670-966E-BBE5D74005E7}" sibTransId="{CACC5F87-BDB4-4091-BB1A-558E430AF38F}"/>
    <dgm:cxn modelId="{9448B0CA-4373-4526-87C9-5684DD989EB6}" type="presParOf" srcId="{FBE2B845-4454-4F0E-B452-9A2895486EC6}" destId="{C59CC225-04F0-4FD8-A28E-2449325A58AA}" srcOrd="0" destOrd="0" presId="urn:microsoft.com/office/officeart/2005/8/layout/arrow5"/>
    <dgm:cxn modelId="{F897A415-E265-4EAD-BF1C-80ACD5E1798E}" type="presParOf" srcId="{FBE2B845-4454-4F0E-B452-9A2895486EC6}" destId="{6E52621A-DB03-4AB4-90CD-C51B2E9D295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B64F0B-FB4A-444D-8600-FBA37CF6C9CB}" type="doc">
      <dgm:prSet loTypeId="urn:microsoft.com/office/officeart/2005/8/layout/process2" loCatId="process" qsTypeId="urn:microsoft.com/office/officeart/2005/8/quickstyle/simple5" qsCatId="simple" csTypeId="urn:microsoft.com/office/officeart/2005/8/colors/colorful5" csCatId="colorful" phldr="1"/>
      <dgm:spPr/>
    </dgm:pt>
    <dgm:pt modelId="{059B88CA-9C36-4B39-9FCF-D90723C164F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Выявление проблемы</a:t>
          </a:r>
          <a:endParaRPr lang="ru-RU" sz="2000" b="1" dirty="0">
            <a:solidFill>
              <a:schemeClr val="tx1"/>
            </a:solidFill>
          </a:endParaRPr>
        </a:p>
      </dgm:t>
    </dgm:pt>
    <dgm:pt modelId="{290FC36B-6F80-4070-8CE5-DAEEE72F09DD}" type="parTrans" cxnId="{55A9EF33-2166-44BD-A7FF-638484209CCB}">
      <dgm:prSet/>
      <dgm:spPr/>
      <dgm:t>
        <a:bodyPr/>
        <a:lstStyle/>
        <a:p>
          <a:endParaRPr lang="ru-RU"/>
        </a:p>
      </dgm:t>
    </dgm:pt>
    <dgm:pt modelId="{3AE30AD7-741D-4F8B-8288-53AAEBBE6CE8}" type="sibTrans" cxnId="{55A9EF33-2166-44BD-A7FF-638484209CCB}">
      <dgm:prSet/>
      <dgm:spPr/>
      <dgm:t>
        <a:bodyPr/>
        <a:lstStyle/>
        <a:p>
          <a:endParaRPr lang="ru-RU"/>
        </a:p>
      </dgm:t>
    </dgm:pt>
    <dgm:pt modelId="{422C0221-C8BC-4116-9112-BE708B3F457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Создание творческой группы (педагоги, специалисты, родители)</a:t>
          </a:r>
          <a:endParaRPr lang="ru-RU" sz="1800" b="1" dirty="0">
            <a:solidFill>
              <a:schemeClr val="tx1"/>
            </a:solidFill>
          </a:endParaRPr>
        </a:p>
      </dgm:t>
    </dgm:pt>
    <dgm:pt modelId="{F42D1977-7E81-4490-A89E-46E6A0BF08C1}" type="parTrans" cxnId="{E1DC5300-B0C6-4CF7-B497-EA17F2FA94CD}">
      <dgm:prSet/>
      <dgm:spPr/>
      <dgm:t>
        <a:bodyPr/>
        <a:lstStyle/>
        <a:p>
          <a:endParaRPr lang="ru-RU"/>
        </a:p>
      </dgm:t>
    </dgm:pt>
    <dgm:pt modelId="{3245F0A9-52E9-44E2-B8F5-C50195EFED5C}" type="sibTrans" cxnId="{E1DC5300-B0C6-4CF7-B497-EA17F2FA94CD}">
      <dgm:prSet/>
      <dgm:spPr/>
      <dgm:t>
        <a:bodyPr/>
        <a:lstStyle/>
        <a:p>
          <a:endParaRPr lang="ru-RU"/>
        </a:p>
      </dgm:t>
    </dgm:pt>
    <dgm:pt modelId="{62B83DEB-4F5D-4756-ADD2-A3F5F3A55AE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Постановка целей и задач</a:t>
          </a:r>
          <a:endParaRPr lang="ru-RU" sz="1800" b="1" dirty="0">
            <a:solidFill>
              <a:schemeClr val="tx1"/>
            </a:solidFill>
          </a:endParaRPr>
        </a:p>
      </dgm:t>
    </dgm:pt>
    <dgm:pt modelId="{F328B840-2534-4EDA-9145-2359B2AE339F}" type="parTrans" cxnId="{7FCEFFA9-4B12-4694-B7B1-3BF6C1D5648C}">
      <dgm:prSet/>
      <dgm:spPr/>
      <dgm:t>
        <a:bodyPr/>
        <a:lstStyle/>
        <a:p>
          <a:endParaRPr lang="ru-RU"/>
        </a:p>
      </dgm:t>
    </dgm:pt>
    <dgm:pt modelId="{F8FA6AE6-64CF-4B28-B881-9AF99F5E4535}" type="sibTrans" cxnId="{7FCEFFA9-4B12-4694-B7B1-3BF6C1D5648C}">
      <dgm:prSet/>
      <dgm:spPr/>
      <dgm:t>
        <a:bodyPr/>
        <a:lstStyle/>
        <a:p>
          <a:endParaRPr lang="ru-RU"/>
        </a:p>
      </dgm:t>
    </dgm:pt>
    <dgm:pt modelId="{5129FA09-8D98-45E2-A473-AF6C80B13B1C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Определение ответственных  (РППС, тематическое планирование, взаимодействие с родителями) </a:t>
          </a:r>
          <a:endParaRPr lang="ru-RU" sz="1400" b="1" dirty="0">
            <a:solidFill>
              <a:schemeClr val="tx1"/>
            </a:solidFill>
          </a:endParaRPr>
        </a:p>
      </dgm:t>
    </dgm:pt>
    <dgm:pt modelId="{324F1F14-B74F-468E-A5E6-95538CAEE279}" type="parTrans" cxnId="{705C35BB-BC38-4618-B247-ABD6B886CE3C}">
      <dgm:prSet/>
      <dgm:spPr/>
      <dgm:t>
        <a:bodyPr/>
        <a:lstStyle/>
        <a:p>
          <a:endParaRPr lang="ru-RU"/>
        </a:p>
      </dgm:t>
    </dgm:pt>
    <dgm:pt modelId="{9210E3FB-B1AE-47ED-945D-CAE1AEAD87AF}" type="sibTrans" cxnId="{705C35BB-BC38-4618-B247-ABD6B886CE3C}">
      <dgm:prSet/>
      <dgm:spPr/>
      <dgm:t>
        <a:bodyPr/>
        <a:lstStyle/>
        <a:p>
          <a:endParaRPr lang="ru-RU"/>
        </a:p>
      </dgm:t>
    </dgm:pt>
    <dgm:pt modelId="{CA9899BD-1C35-4FE0-A84E-158C6623917C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Составление плана координатором группы</a:t>
          </a:r>
          <a:endParaRPr lang="ru-RU" sz="1600" b="1" dirty="0">
            <a:solidFill>
              <a:schemeClr val="tx1"/>
            </a:solidFill>
          </a:endParaRPr>
        </a:p>
      </dgm:t>
    </dgm:pt>
    <dgm:pt modelId="{FC7563CE-C57E-450B-AE03-F1646083C0B5}" type="parTrans" cxnId="{B722930B-9FB1-43BB-86C0-0CCA12FBAD82}">
      <dgm:prSet/>
      <dgm:spPr/>
      <dgm:t>
        <a:bodyPr/>
        <a:lstStyle/>
        <a:p>
          <a:endParaRPr lang="ru-RU"/>
        </a:p>
      </dgm:t>
    </dgm:pt>
    <dgm:pt modelId="{76CF7BD2-3978-4CD5-8170-983D4CADF5A2}" type="sibTrans" cxnId="{B722930B-9FB1-43BB-86C0-0CCA12FBAD82}">
      <dgm:prSet/>
      <dgm:spPr/>
      <dgm:t>
        <a:bodyPr/>
        <a:lstStyle/>
        <a:p>
          <a:endParaRPr lang="ru-RU"/>
        </a:p>
      </dgm:t>
    </dgm:pt>
    <dgm:pt modelId="{94E16329-C2E9-4B4C-AF89-9CB22FC223E1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Поиск путей решения задач</a:t>
          </a:r>
          <a:endParaRPr lang="ru-RU" sz="1600" b="1" dirty="0">
            <a:solidFill>
              <a:schemeClr val="tx1"/>
            </a:solidFill>
          </a:endParaRPr>
        </a:p>
      </dgm:t>
    </dgm:pt>
    <dgm:pt modelId="{EA519ED2-4D32-4474-BA83-DEBF8C3BD4C2}" type="parTrans" cxnId="{EC158666-08D0-4DF1-BB09-94E7446B22AC}">
      <dgm:prSet/>
      <dgm:spPr/>
      <dgm:t>
        <a:bodyPr/>
        <a:lstStyle/>
        <a:p>
          <a:endParaRPr lang="ru-RU"/>
        </a:p>
      </dgm:t>
    </dgm:pt>
    <dgm:pt modelId="{49D64751-B1F0-4E30-871E-09DC5BCB7E62}" type="sibTrans" cxnId="{EC158666-08D0-4DF1-BB09-94E7446B22AC}">
      <dgm:prSet/>
      <dgm:spPr/>
      <dgm:t>
        <a:bodyPr/>
        <a:lstStyle/>
        <a:p>
          <a:endParaRPr lang="ru-RU"/>
        </a:p>
      </dgm:t>
    </dgm:pt>
    <dgm:pt modelId="{362BB0F7-C7BE-4EE8-BD12-34BC032CAB75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Выполнение плана</a:t>
          </a:r>
          <a:endParaRPr lang="ru-RU" sz="1600" b="1" dirty="0">
            <a:solidFill>
              <a:schemeClr val="tx1"/>
            </a:solidFill>
          </a:endParaRPr>
        </a:p>
      </dgm:t>
    </dgm:pt>
    <dgm:pt modelId="{3EF366F9-17C1-4B36-8471-5CAFD1657ED6}" type="parTrans" cxnId="{37C7C54A-A510-4E68-A52D-4BF0F0C37008}">
      <dgm:prSet/>
      <dgm:spPr/>
      <dgm:t>
        <a:bodyPr/>
        <a:lstStyle/>
        <a:p>
          <a:endParaRPr lang="ru-RU"/>
        </a:p>
      </dgm:t>
    </dgm:pt>
    <dgm:pt modelId="{AB303680-199D-4793-B9B9-B88896EBCA5B}" type="sibTrans" cxnId="{37C7C54A-A510-4E68-A52D-4BF0F0C37008}">
      <dgm:prSet/>
      <dgm:spPr/>
      <dgm:t>
        <a:bodyPr/>
        <a:lstStyle/>
        <a:p>
          <a:endParaRPr lang="ru-RU"/>
        </a:p>
      </dgm:t>
    </dgm:pt>
    <dgm:pt modelId="{A725DFA7-854C-4807-8DC9-0A112EF422E4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Сбор информации координатором группы</a:t>
          </a:r>
          <a:endParaRPr lang="ru-RU" sz="1600" b="1" dirty="0">
            <a:solidFill>
              <a:schemeClr val="tx1"/>
            </a:solidFill>
          </a:endParaRPr>
        </a:p>
      </dgm:t>
    </dgm:pt>
    <dgm:pt modelId="{68D5B215-EBE3-4A50-A579-9B7E5F69BE7D}" type="parTrans" cxnId="{4B80964E-2ABD-4702-A37A-2C09340DD54D}">
      <dgm:prSet/>
      <dgm:spPr/>
      <dgm:t>
        <a:bodyPr/>
        <a:lstStyle/>
        <a:p>
          <a:endParaRPr lang="ru-RU"/>
        </a:p>
      </dgm:t>
    </dgm:pt>
    <dgm:pt modelId="{2F6777AC-D338-419F-87C0-CA2B55D9B57A}" type="sibTrans" cxnId="{4B80964E-2ABD-4702-A37A-2C09340DD54D}">
      <dgm:prSet/>
      <dgm:spPr/>
      <dgm:t>
        <a:bodyPr/>
        <a:lstStyle/>
        <a:p>
          <a:endParaRPr lang="ru-RU"/>
        </a:p>
      </dgm:t>
    </dgm:pt>
    <dgm:pt modelId="{76E125E5-28FD-4EEE-8005-2F1D9FB92CF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Подведение итогов</a:t>
          </a:r>
          <a:endParaRPr lang="ru-RU" sz="1600" b="1" dirty="0">
            <a:solidFill>
              <a:schemeClr val="tx1"/>
            </a:solidFill>
          </a:endParaRPr>
        </a:p>
      </dgm:t>
    </dgm:pt>
    <dgm:pt modelId="{51379F9B-2FDA-4F78-93DD-3D57A145C655}" type="parTrans" cxnId="{8B3BC777-CC64-4419-AB9C-C63C41A23D68}">
      <dgm:prSet/>
      <dgm:spPr/>
      <dgm:t>
        <a:bodyPr/>
        <a:lstStyle/>
        <a:p>
          <a:endParaRPr lang="ru-RU"/>
        </a:p>
      </dgm:t>
    </dgm:pt>
    <dgm:pt modelId="{CED753B5-2538-4FB9-AA5B-6173083DB31B}" type="sibTrans" cxnId="{8B3BC777-CC64-4419-AB9C-C63C41A23D68}">
      <dgm:prSet/>
      <dgm:spPr/>
      <dgm:t>
        <a:bodyPr/>
        <a:lstStyle/>
        <a:p>
          <a:endParaRPr lang="ru-RU"/>
        </a:p>
      </dgm:t>
    </dgm:pt>
    <dgm:pt modelId="{AB26CDAA-B18E-4670-B8F6-DA9D942F16B1}" type="pres">
      <dgm:prSet presAssocID="{88B64F0B-FB4A-444D-8600-FBA37CF6C9CB}" presName="linearFlow" presStyleCnt="0">
        <dgm:presLayoutVars>
          <dgm:resizeHandles val="exact"/>
        </dgm:presLayoutVars>
      </dgm:prSet>
      <dgm:spPr/>
    </dgm:pt>
    <dgm:pt modelId="{E11F61FB-4185-47D9-82C2-9C4FC2B39FED}" type="pres">
      <dgm:prSet presAssocID="{059B88CA-9C36-4B39-9FCF-D90723C164FC}" presName="node" presStyleLbl="node1" presStyleIdx="0" presStyleCnt="9" custScaleX="708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B0E50-6840-4128-9E66-7438E808317A}" type="pres">
      <dgm:prSet presAssocID="{3AE30AD7-741D-4F8B-8288-53AAEBBE6CE8}" presName="sibTrans" presStyleLbl="sibTrans2D1" presStyleIdx="0" presStyleCnt="8"/>
      <dgm:spPr/>
      <dgm:t>
        <a:bodyPr/>
        <a:lstStyle/>
        <a:p>
          <a:endParaRPr lang="ru-RU"/>
        </a:p>
      </dgm:t>
    </dgm:pt>
    <dgm:pt modelId="{576AFFB8-9510-4CBD-ABB9-AC1A3C117A4D}" type="pres">
      <dgm:prSet presAssocID="{3AE30AD7-741D-4F8B-8288-53AAEBBE6CE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042AB918-1CEE-413F-A199-8AB1A1455DF4}" type="pres">
      <dgm:prSet presAssocID="{422C0221-C8BC-4116-9112-BE708B3F4572}" presName="node" presStyleLbl="node1" presStyleIdx="1" presStyleCnt="9" custScaleX="707646" custLinFactNeighborY="13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5D017-7E5E-4061-B557-96B489E3454A}" type="pres">
      <dgm:prSet presAssocID="{3245F0A9-52E9-44E2-B8F5-C50195EFED5C}" presName="sibTrans" presStyleLbl="sibTrans2D1" presStyleIdx="1" presStyleCnt="8"/>
      <dgm:spPr/>
      <dgm:t>
        <a:bodyPr/>
        <a:lstStyle/>
        <a:p>
          <a:endParaRPr lang="ru-RU"/>
        </a:p>
      </dgm:t>
    </dgm:pt>
    <dgm:pt modelId="{6DB37CCF-5DF1-44E1-B727-3515790EC1C3}" type="pres">
      <dgm:prSet presAssocID="{3245F0A9-52E9-44E2-B8F5-C50195EFED5C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13EA075-73D1-44B4-86CF-ADBCB8B0A2D1}" type="pres">
      <dgm:prSet presAssocID="{62B83DEB-4F5D-4756-ADD2-A3F5F3A55AEA}" presName="node" presStyleLbl="node1" presStyleIdx="2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B79B5-2AAA-406D-AD6C-39D741DCE08D}" type="pres">
      <dgm:prSet presAssocID="{F8FA6AE6-64CF-4B28-B881-9AF99F5E4535}" presName="sibTrans" presStyleLbl="sibTrans2D1" presStyleIdx="2" presStyleCnt="8"/>
      <dgm:spPr/>
      <dgm:t>
        <a:bodyPr/>
        <a:lstStyle/>
        <a:p>
          <a:endParaRPr lang="ru-RU"/>
        </a:p>
      </dgm:t>
    </dgm:pt>
    <dgm:pt modelId="{DF2DDA2A-0410-4275-A0C1-5EE14D1560C2}" type="pres">
      <dgm:prSet presAssocID="{F8FA6AE6-64CF-4B28-B881-9AF99F5E4535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28BCAD57-D422-4474-9E34-7D3F78ED68C5}" type="pres">
      <dgm:prSet presAssocID="{5129FA09-8D98-45E2-A473-AF6C80B13B1C}" presName="node" presStyleLbl="node1" presStyleIdx="3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16411-8F32-452B-8CD6-AD1CEB9D21E2}" type="pres">
      <dgm:prSet presAssocID="{9210E3FB-B1AE-47ED-945D-CAE1AEAD87AF}" presName="sibTrans" presStyleLbl="sibTrans2D1" presStyleIdx="3" presStyleCnt="8"/>
      <dgm:spPr/>
      <dgm:t>
        <a:bodyPr/>
        <a:lstStyle/>
        <a:p>
          <a:endParaRPr lang="ru-RU"/>
        </a:p>
      </dgm:t>
    </dgm:pt>
    <dgm:pt modelId="{FBB62695-92FF-43A9-A043-0CCFFC2F2D70}" type="pres">
      <dgm:prSet presAssocID="{9210E3FB-B1AE-47ED-945D-CAE1AEAD87AF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663E48E1-B3BE-4E21-83E1-0F1BC82E987D}" type="pres">
      <dgm:prSet presAssocID="{94E16329-C2E9-4B4C-AF89-9CB22FC223E1}" presName="node" presStyleLbl="node1" presStyleIdx="4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B2643-6720-4F11-BCC1-CCF1B96FEF8B}" type="pres">
      <dgm:prSet presAssocID="{49D64751-B1F0-4E30-871E-09DC5BCB7E62}" presName="sibTrans" presStyleLbl="sibTrans2D1" presStyleIdx="4" presStyleCnt="8"/>
      <dgm:spPr/>
      <dgm:t>
        <a:bodyPr/>
        <a:lstStyle/>
        <a:p>
          <a:endParaRPr lang="ru-RU"/>
        </a:p>
      </dgm:t>
    </dgm:pt>
    <dgm:pt modelId="{B7B17C2A-738F-4166-8743-491B244FBE2C}" type="pres">
      <dgm:prSet presAssocID="{49D64751-B1F0-4E30-871E-09DC5BCB7E62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A4010C2E-5E85-442A-9351-026A451EF6AB}" type="pres">
      <dgm:prSet presAssocID="{CA9899BD-1C35-4FE0-A84E-158C6623917C}" presName="node" presStyleLbl="node1" presStyleIdx="5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62236-1252-49FC-9A66-B21C237AAFE9}" type="pres">
      <dgm:prSet presAssocID="{76CF7BD2-3978-4CD5-8170-983D4CADF5A2}" presName="sibTrans" presStyleLbl="sibTrans2D1" presStyleIdx="5" presStyleCnt="8"/>
      <dgm:spPr/>
      <dgm:t>
        <a:bodyPr/>
        <a:lstStyle/>
        <a:p>
          <a:endParaRPr lang="ru-RU"/>
        </a:p>
      </dgm:t>
    </dgm:pt>
    <dgm:pt modelId="{CF7104F9-80BC-428C-9C18-872DD09F376C}" type="pres">
      <dgm:prSet presAssocID="{76CF7BD2-3978-4CD5-8170-983D4CADF5A2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306E2EC7-44DE-4EB4-B866-36333E2061A9}" type="pres">
      <dgm:prSet presAssocID="{A725DFA7-854C-4807-8DC9-0A112EF422E4}" presName="node" presStyleLbl="node1" presStyleIdx="6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693A5-C1EC-4AF2-BA2B-AA3682A18DE6}" type="pres">
      <dgm:prSet presAssocID="{2F6777AC-D338-419F-87C0-CA2B55D9B57A}" presName="sibTrans" presStyleLbl="sibTrans2D1" presStyleIdx="6" presStyleCnt="8"/>
      <dgm:spPr/>
      <dgm:t>
        <a:bodyPr/>
        <a:lstStyle/>
        <a:p>
          <a:endParaRPr lang="ru-RU"/>
        </a:p>
      </dgm:t>
    </dgm:pt>
    <dgm:pt modelId="{3F8BA7BA-794E-4246-8059-D861A50FB847}" type="pres">
      <dgm:prSet presAssocID="{2F6777AC-D338-419F-87C0-CA2B55D9B57A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15D765AE-3176-424F-8CA7-4F2C99B973B1}" type="pres">
      <dgm:prSet presAssocID="{362BB0F7-C7BE-4EE8-BD12-34BC032CAB75}" presName="node" presStyleLbl="node1" presStyleIdx="7" presStyleCnt="9" custScaleX="70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5E53A-317B-4998-9027-67FF1BD335D6}" type="pres">
      <dgm:prSet presAssocID="{AB303680-199D-4793-B9B9-B88896EBCA5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AA8F7583-49CD-4882-B96A-8136D37E62B7}" type="pres">
      <dgm:prSet presAssocID="{AB303680-199D-4793-B9B9-B88896EBCA5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BB109955-F148-496B-898A-2AF2D836720A}" type="pres">
      <dgm:prSet presAssocID="{76E125E5-28FD-4EEE-8005-2F1D9FB92CF2}" presName="node" presStyleLbl="node1" presStyleIdx="8" presStyleCnt="9" custScaleX="707646" custLinFactNeighborX="6271" custLinFactNeighborY="26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5DBE25-730A-4B0F-8C9E-47D015BE9B38}" type="presOf" srcId="{9210E3FB-B1AE-47ED-945D-CAE1AEAD87AF}" destId="{B3016411-8F32-452B-8CD6-AD1CEB9D21E2}" srcOrd="0" destOrd="0" presId="urn:microsoft.com/office/officeart/2005/8/layout/process2"/>
    <dgm:cxn modelId="{06CA4F35-2035-42D8-8720-B589041A8BDC}" type="presOf" srcId="{422C0221-C8BC-4116-9112-BE708B3F4572}" destId="{042AB918-1CEE-413F-A199-8AB1A1455DF4}" srcOrd="0" destOrd="0" presId="urn:microsoft.com/office/officeart/2005/8/layout/process2"/>
    <dgm:cxn modelId="{55A9EF33-2166-44BD-A7FF-638484209CCB}" srcId="{88B64F0B-FB4A-444D-8600-FBA37CF6C9CB}" destId="{059B88CA-9C36-4B39-9FCF-D90723C164FC}" srcOrd="0" destOrd="0" parTransId="{290FC36B-6F80-4070-8CE5-DAEEE72F09DD}" sibTransId="{3AE30AD7-741D-4F8B-8288-53AAEBBE6CE8}"/>
    <dgm:cxn modelId="{C454F7C8-50CD-44C2-BA41-B070F0414A7E}" type="presOf" srcId="{76CF7BD2-3978-4CD5-8170-983D4CADF5A2}" destId="{5C962236-1252-49FC-9A66-B21C237AAFE9}" srcOrd="0" destOrd="0" presId="urn:microsoft.com/office/officeart/2005/8/layout/process2"/>
    <dgm:cxn modelId="{B722930B-9FB1-43BB-86C0-0CCA12FBAD82}" srcId="{88B64F0B-FB4A-444D-8600-FBA37CF6C9CB}" destId="{CA9899BD-1C35-4FE0-A84E-158C6623917C}" srcOrd="5" destOrd="0" parTransId="{FC7563CE-C57E-450B-AE03-F1646083C0B5}" sibTransId="{76CF7BD2-3978-4CD5-8170-983D4CADF5A2}"/>
    <dgm:cxn modelId="{705C35BB-BC38-4618-B247-ABD6B886CE3C}" srcId="{88B64F0B-FB4A-444D-8600-FBA37CF6C9CB}" destId="{5129FA09-8D98-45E2-A473-AF6C80B13B1C}" srcOrd="3" destOrd="0" parTransId="{324F1F14-B74F-468E-A5E6-95538CAEE279}" sibTransId="{9210E3FB-B1AE-47ED-945D-CAE1AEAD87AF}"/>
    <dgm:cxn modelId="{B0F1CE66-9FCA-4BB7-9FFC-D0884CF4A037}" type="presOf" srcId="{5129FA09-8D98-45E2-A473-AF6C80B13B1C}" destId="{28BCAD57-D422-4474-9E34-7D3F78ED68C5}" srcOrd="0" destOrd="0" presId="urn:microsoft.com/office/officeart/2005/8/layout/process2"/>
    <dgm:cxn modelId="{8E29CE7B-EBF5-43AE-BEB4-47D02B98B151}" type="presOf" srcId="{49D64751-B1F0-4E30-871E-09DC5BCB7E62}" destId="{539B2643-6720-4F11-BCC1-CCF1B96FEF8B}" srcOrd="0" destOrd="0" presId="urn:microsoft.com/office/officeart/2005/8/layout/process2"/>
    <dgm:cxn modelId="{8B3BC777-CC64-4419-AB9C-C63C41A23D68}" srcId="{88B64F0B-FB4A-444D-8600-FBA37CF6C9CB}" destId="{76E125E5-28FD-4EEE-8005-2F1D9FB92CF2}" srcOrd="8" destOrd="0" parTransId="{51379F9B-2FDA-4F78-93DD-3D57A145C655}" sibTransId="{CED753B5-2538-4FB9-AA5B-6173083DB31B}"/>
    <dgm:cxn modelId="{2EDFA5EB-CD67-4B68-89AC-DC5BC2CC7023}" type="presOf" srcId="{49D64751-B1F0-4E30-871E-09DC5BCB7E62}" destId="{B7B17C2A-738F-4166-8743-491B244FBE2C}" srcOrd="1" destOrd="0" presId="urn:microsoft.com/office/officeart/2005/8/layout/process2"/>
    <dgm:cxn modelId="{712AFDD0-79B5-43BD-B853-5FB84E576B43}" type="presOf" srcId="{94E16329-C2E9-4B4C-AF89-9CB22FC223E1}" destId="{663E48E1-B3BE-4E21-83E1-0F1BC82E987D}" srcOrd="0" destOrd="0" presId="urn:microsoft.com/office/officeart/2005/8/layout/process2"/>
    <dgm:cxn modelId="{25C5D5C1-3EA7-4FDC-9CAD-AEAF27ECB4FE}" type="presOf" srcId="{362BB0F7-C7BE-4EE8-BD12-34BC032CAB75}" destId="{15D765AE-3176-424F-8CA7-4F2C99B973B1}" srcOrd="0" destOrd="0" presId="urn:microsoft.com/office/officeart/2005/8/layout/process2"/>
    <dgm:cxn modelId="{7FCEFFA9-4B12-4694-B7B1-3BF6C1D5648C}" srcId="{88B64F0B-FB4A-444D-8600-FBA37CF6C9CB}" destId="{62B83DEB-4F5D-4756-ADD2-A3F5F3A55AEA}" srcOrd="2" destOrd="0" parTransId="{F328B840-2534-4EDA-9145-2359B2AE339F}" sibTransId="{F8FA6AE6-64CF-4B28-B881-9AF99F5E4535}"/>
    <dgm:cxn modelId="{EC158666-08D0-4DF1-BB09-94E7446B22AC}" srcId="{88B64F0B-FB4A-444D-8600-FBA37CF6C9CB}" destId="{94E16329-C2E9-4B4C-AF89-9CB22FC223E1}" srcOrd="4" destOrd="0" parTransId="{EA519ED2-4D32-4474-BA83-DEBF8C3BD4C2}" sibTransId="{49D64751-B1F0-4E30-871E-09DC5BCB7E62}"/>
    <dgm:cxn modelId="{26EE6D9B-F683-4147-BAAF-6D6F50487AAA}" type="presOf" srcId="{F8FA6AE6-64CF-4B28-B881-9AF99F5E4535}" destId="{507B79B5-2AAA-406D-AD6C-39D741DCE08D}" srcOrd="0" destOrd="0" presId="urn:microsoft.com/office/officeart/2005/8/layout/process2"/>
    <dgm:cxn modelId="{0E1DA4EF-53D5-48C8-919D-980DD8647194}" type="presOf" srcId="{AB303680-199D-4793-B9B9-B88896EBCA5B}" destId="{AA8F7583-49CD-4882-B96A-8136D37E62B7}" srcOrd="1" destOrd="0" presId="urn:microsoft.com/office/officeart/2005/8/layout/process2"/>
    <dgm:cxn modelId="{C868901B-E5AA-479E-AF23-643C68791F4C}" type="presOf" srcId="{F8FA6AE6-64CF-4B28-B881-9AF99F5E4535}" destId="{DF2DDA2A-0410-4275-A0C1-5EE14D1560C2}" srcOrd="1" destOrd="0" presId="urn:microsoft.com/office/officeart/2005/8/layout/process2"/>
    <dgm:cxn modelId="{E1DC5300-B0C6-4CF7-B497-EA17F2FA94CD}" srcId="{88B64F0B-FB4A-444D-8600-FBA37CF6C9CB}" destId="{422C0221-C8BC-4116-9112-BE708B3F4572}" srcOrd="1" destOrd="0" parTransId="{F42D1977-7E81-4490-A89E-46E6A0BF08C1}" sibTransId="{3245F0A9-52E9-44E2-B8F5-C50195EFED5C}"/>
    <dgm:cxn modelId="{9F190B81-E172-4B80-815A-E32CA6338196}" type="presOf" srcId="{3AE30AD7-741D-4F8B-8288-53AAEBBE6CE8}" destId="{576AFFB8-9510-4CBD-ABB9-AC1A3C117A4D}" srcOrd="1" destOrd="0" presId="urn:microsoft.com/office/officeart/2005/8/layout/process2"/>
    <dgm:cxn modelId="{AE5041FF-65A7-4BC8-8381-32204E14D629}" type="presOf" srcId="{9210E3FB-B1AE-47ED-945D-CAE1AEAD87AF}" destId="{FBB62695-92FF-43A9-A043-0CCFFC2F2D70}" srcOrd="1" destOrd="0" presId="urn:microsoft.com/office/officeart/2005/8/layout/process2"/>
    <dgm:cxn modelId="{E52EBAC9-E25B-46F3-8A4A-0A35E2DB4E53}" type="presOf" srcId="{A725DFA7-854C-4807-8DC9-0A112EF422E4}" destId="{306E2EC7-44DE-4EB4-B866-36333E2061A9}" srcOrd="0" destOrd="0" presId="urn:microsoft.com/office/officeart/2005/8/layout/process2"/>
    <dgm:cxn modelId="{C212666E-4678-4D95-81C4-7A33B476790E}" type="presOf" srcId="{3AE30AD7-741D-4F8B-8288-53AAEBBE6CE8}" destId="{3D1B0E50-6840-4128-9E66-7438E808317A}" srcOrd="0" destOrd="0" presId="urn:microsoft.com/office/officeart/2005/8/layout/process2"/>
    <dgm:cxn modelId="{06AF78FF-3F19-4B21-9962-B581F795268A}" type="presOf" srcId="{76E125E5-28FD-4EEE-8005-2F1D9FB92CF2}" destId="{BB109955-F148-496B-898A-2AF2D836720A}" srcOrd="0" destOrd="0" presId="urn:microsoft.com/office/officeart/2005/8/layout/process2"/>
    <dgm:cxn modelId="{5D70E09E-D903-46FF-9A66-20E2BB8B68C6}" type="presOf" srcId="{3245F0A9-52E9-44E2-B8F5-C50195EFED5C}" destId="{FBD5D017-7E5E-4061-B557-96B489E3454A}" srcOrd="0" destOrd="0" presId="urn:microsoft.com/office/officeart/2005/8/layout/process2"/>
    <dgm:cxn modelId="{CE429630-CB13-4D56-9924-B1BDE6B61E33}" type="presOf" srcId="{88B64F0B-FB4A-444D-8600-FBA37CF6C9CB}" destId="{AB26CDAA-B18E-4670-B8F6-DA9D942F16B1}" srcOrd="0" destOrd="0" presId="urn:microsoft.com/office/officeart/2005/8/layout/process2"/>
    <dgm:cxn modelId="{58F8B2F5-EB93-4EB3-AEB9-4E01D73B9543}" type="presOf" srcId="{AB303680-199D-4793-B9B9-B88896EBCA5B}" destId="{2835E53A-317B-4998-9027-67FF1BD335D6}" srcOrd="0" destOrd="0" presId="urn:microsoft.com/office/officeart/2005/8/layout/process2"/>
    <dgm:cxn modelId="{4B80964E-2ABD-4702-A37A-2C09340DD54D}" srcId="{88B64F0B-FB4A-444D-8600-FBA37CF6C9CB}" destId="{A725DFA7-854C-4807-8DC9-0A112EF422E4}" srcOrd="6" destOrd="0" parTransId="{68D5B215-EBE3-4A50-A579-9B7E5F69BE7D}" sibTransId="{2F6777AC-D338-419F-87C0-CA2B55D9B57A}"/>
    <dgm:cxn modelId="{139A24C9-D142-4E7A-9AB4-B38A72E783DC}" type="presOf" srcId="{2F6777AC-D338-419F-87C0-CA2B55D9B57A}" destId="{3F8BA7BA-794E-4246-8059-D861A50FB847}" srcOrd="1" destOrd="0" presId="urn:microsoft.com/office/officeart/2005/8/layout/process2"/>
    <dgm:cxn modelId="{A386DDD5-638E-4BD5-BA37-CAA97ABF6682}" type="presOf" srcId="{CA9899BD-1C35-4FE0-A84E-158C6623917C}" destId="{A4010C2E-5E85-442A-9351-026A451EF6AB}" srcOrd="0" destOrd="0" presId="urn:microsoft.com/office/officeart/2005/8/layout/process2"/>
    <dgm:cxn modelId="{71BC749B-99B3-47C4-AD2A-5CBFD540711B}" type="presOf" srcId="{3245F0A9-52E9-44E2-B8F5-C50195EFED5C}" destId="{6DB37CCF-5DF1-44E1-B727-3515790EC1C3}" srcOrd="1" destOrd="0" presId="urn:microsoft.com/office/officeart/2005/8/layout/process2"/>
    <dgm:cxn modelId="{37C7C54A-A510-4E68-A52D-4BF0F0C37008}" srcId="{88B64F0B-FB4A-444D-8600-FBA37CF6C9CB}" destId="{362BB0F7-C7BE-4EE8-BD12-34BC032CAB75}" srcOrd="7" destOrd="0" parTransId="{3EF366F9-17C1-4B36-8471-5CAFD1657ED6}" sibTransId="{AB303680-199D-4793-B9B9-B88896EBCA5B}"/>
    <dgm:cxn modelId="{A38CEFCD-8D37-4EB5-9770-2015412B7F9C}" type="presOf" srcId="{76CF7BD2-3978-4CD5-8170-983D4CADF5A2}" destId="{CF7104F9-80BC-428C-9C18-872DD09F376C}" srcOrd="1" destOrd="0" presId="urn:microsoft.com/office/officeart/2005/8/layout/process2"/>
    <dgm:cxn modelId="{AF4541B1-EB29-48E5-BF6F-A6D05104E728}" type="presOf" srcId="{62B83DEB-4F5D-4756-ADD2-A3F5F3A55AEA}" destId="{B13EA075-73D1-44B4-86CF-ADBCB8B0A2D1}" srcOrd="0" destOrd="0" presId="urn:microsoft.com/office/officeart/2005/8/layout/process2"/>
    <dgm:cxn modelId="{CFD9F43D-332D-4BEC-8DE1-68B3F1E5B806}" type="presOf" srcId="{059B88CA-9C36-4B39-9FCF-D90723C164FC}" destId="{E11F61FB-4185-47D9-82C2-9C4FC2B39FED}" srcOrd="0" destOrd="0" presId="urn:microsoft.com/office/officeart/2005/8/layout/process2"/>
    <dgm:cxn modelId="{B5B66982-491D-4AE5-8711-6797FE61D3D5}" type="presOf" srcId="{2F6777AC-D338-419F-87C0-CA2B55D9B57A}" destId="{19D693A5-C1EC-4AF2-BA2B-AA3682A18DE6}" srcOrd="0" destOrd="0" presId="urn:microsoft.com/office/officeart/2005/8/layout/process2"/>
    <dgm:cxn modelId="{15C8279D-49D2-413C-BA02-31DE5EB0EA99}" type="presParOf" srcId="{AB26CDAA-B18E-4670-B8F6-DA9D942F16B1}" destId="{E11F61FB-4185-47D9-82C2-9C4FC2B39FED}" srcOrd="0" destOrd="0" presId="urn:microsoft.com/office/officeart/2005/8/layout/process2"/>
    <dgm:cxn modelId="{8C9F25E6-D139-431B-AEC2-E73E5269F21A}" type="presParOf" srcId="{AB26CDAA-B18E-4670-B8F6-DA9D942F16B1}" destId="{3D1B0E50-6840-4128-9E66-7438E808317A}" srcOrd="1" destOrd="0" presId="urn:microsoft.com/office/officeart/2005/8/layout/process2"/>
    <dgm:cxn modelId="{27FDB047-D887-444A-AEEC-661A26F4EE43}" type="presParOf" srcId="{3D1B0E50-6840-4128-9E66-7438E808317A}" destId="{576AFFB8-9510-4CBD-ABB9-AC1A3C117A4D}" srcOrd="0" destOrd="0" presId="urn:microsoft.com/office/officeart/2005/8/layout/process2"/>
    <dgm:cxn modelId="{6C010025-3BF3-415F-8DBE-F76D3FA46641}" type="presParOf" srcId="{AB26CDAA-B18E-4670-B8F6-DA9D942F16B1}" destId="{042AB918-1CEE-413F-A199-8AB1A1455DF4}" srcOrd="2" destOrd="0" presId="urn:microsoft.com/office/officeart/2005/8/layout/process2"/>
    <dgm:cxn modelId="{E4CB9F23-95A1-4DB6-94F6-087CA2284657}" type="presParOf" srcId="{AB26CDAA-B18E-4670-B8F6-DA9D942F16B1}" destId="{FBD5D017-7E5E-4061-B557-96B489E3454A}" srcOrd="3" destOrd="0" presId="urn:microsoft.com/office/officeart/2005/8/layout/process2"/>
    <dgm:cxn modelId="{3D96F8E7-2305-4739-859A-BDA7B3C6F523}" type="presParOf" srcId="{FBD5D017-7E5E-4061-B557-96B489E3454A}" destId="{6DB37CCF-5DF1-44E1-B727-3515790EC1C3}" srcOrd="0" destOrd="0" presId="urn:microsoft.com/office/officeart/2005/8/layout/process2"/>
    <dgm:cxn modelId="{0C204D38-404C-405B-98B2-E7B16CFF559B}" type="presParOf" srcId="{AB26CDAA-B18E-4670-B8F6-DA9D942F16B1}" destId="{B13EA075-73D1-44B4-86CF-ADBCB8B0A2D1}" srcOrd="4" destOrd="0" presId="urn:microsoft.com/office/officeart/2005/8/layout/process2"/>
    <dgm:cxn modelId="{5921722B-FD68-44A4-8831-AC8E483449FE}" type="presParOf" srcId="{AB26CDAA-B18E-4670-B8F6-DA9D942F16B1}" destId="{507B79B5-2AAA-406D-AD6C-39D741DCE08D}" srcOrd="5" destOrd="0" presId="urn:microsoft.com/office/officeart/2005/8/layout/process2"/>
    <dgm:cxn modelId="{E42539E2-4C19-4352-9A6B-470056FB6436}" type="presParOf" srcId="{507B79B5-2AAA-406D-AD6C-39D741DCE08D}" destId="{DF2DDA2A-0410-4275-A0C1-5EE14D1560C2}" srcOrd="0" destOrd="0" presId="urn:microsoft.com/office/officeart/2005/8/layout/process2"/>
    <dgm:cxn modelId="{F6A213D3-B467-48BC-BE99-1A093304B5A6}" type="presParOf" srcId="{AB26CDAA-B18E-4670-B8F6-DA9D942F16B1}" destId="{28BCAD57-D422-4474-9E34-7D3F78ED68C5}" srcOrd="6" destOrd="0" presId="urn:microsoft.com/office/officeart/2005/8/layout/process2"/>
    <dgm:cxn modelId="{E1C043E2-BD8D-44D8-A41D-02D2750DA284}" type="presParOf" srcId="{AB26CDAA-B18E-4670-B8F6-DA9D942F16B1}" destId="{B3016411-8F32-452B-8CD6-AD1CEB9D21E2}" srcOrd="7" destOrd="0" presId="urn:microsoft.com/office/officeart/2005/8/layout/process2"/>
    <dgm:cxn modelId="{52CA801D-39C8-4BDD-8EC9-CD4CC8B2AA8A}" type="presParOf" srcId="{B3016411-8F32-452B-8CD6-AD1CEB9D21E2}" destId="{FBB62695-92FF-43A9-A043-0CCFFC2F2D70}" srcOrd="0" destOrd="0" presId="urn:microsoft.com/office/officeart/2005/8/layout/process2"/>
    <dgm:cxn modelId="{5CBB864C-EDC8-4D8A-AD24-957B12F33E00}" type="presParOf" srcId="{AB26CDAA-B18E-4670-B8F6-DA9D942F16B1}" destId="{663E48E1-B3BE-4E21-83E1-0F1BC82E987D}" srcOrd="8" destOrd="0" presId="urn:microsoft.com/office/officeart/2005/8/layout/process2"/>
    <dgm:cxn modelId="{D793E41C-66DB-4E1A-9333-7CA915A83EB7}" type="presParOf" srcId="{AB26CDAA-B18E-4670-B8F6-DA9D942F16B1}" destId="{539B2643-6720-4F11-BCC1-CCF1B96FEF8B}" srcOrd="9" destOrd="0" presId="urn:microsoft.com/office/officeart/2005/8/layout/process2"/>
    <dgm:cxn modelId="{E86F43D4-DC60-45B6-A2A5-940293B7A165}" type="presParOf" srcId="{539B2643-6720-4F11-BCC1-CCF1B96FEF8B}" destId="{B7B17C2A-738F-4166-8743-491B244FBE2C}" srcOrd="0" destOrd="0" presId="urn:microsoft.com/office/officeart/2005/8/layout/process2"/>
    <dgm:cxn modelId="{49A20373-2577-42A9-835D-E55FD4A5DFAD}" type="presParOf" srcId="{AB26CDAA-B18E-4670-B8F6-DA9D942F16B1}" destId="{A4010C2E-5E85-442A-9351-026A451EF6AB}" srcOrd="10" destOrd="0" presId="urn:microsoft.com/office/officeart/2005/8/layout/process2"/>
    <dgm:cxn modelId="{25770EBF-14E0-4304-8D8E-5C10D1B66FB5}" type="presParOf" srcId="{AB26CDAA-B18E-4670-B8F6-DA9D942F16B1}" destId="{5C962236-1252-49FC-9A66-B21C237AAFE9}" srcOrd="11" destOrd="0" presId="urn:microsoft.com/office/officeart/2005/8/layout/process2"/>
    <dgm:cxn modelId="{DEF96170-606D-485A-A7CB-3D0FA83B05A6}" type="presParOf" srcId="{5C962236-1252-49FC-9A66-B21C237AAFE9}" destId="{CF7104F9-80BC-428C-9C18-872DD09F376C}" srcOrd="0" destOrd="0" presId="urn:microsoft.com/office/officeart/2005/8/layout/process2"/>
    <dgm:cxn modelId="{88498E38-C263-438B-B5EB-0C734E63348D}" type="presParOf" srcId="{AB26CDAA-B18E-4670-B8F6-DA9D942F16B1}" destId="{306E2EC7-44DE-4EB4-B866-36333E2061A9}" srcOrd="12" destOrd="0" presId="urn:microsoft.com/office/officeart/2005/8/layout/process2"/>
    <dgm:cxn modelId="{53714C91-4A5B-4F5F-8842-1E52D6581FA4}" type="presParOf" srcId="{AB26CDAA-B18E-4670-B8F6-DA9D942F16B1}" destId="{19D693A5-C1EC-4AF2-BA2B-AA3682A18DE6}" srcOrd="13" destOrd="0" presId="urn:microsoft.com/office/officeart/2005/8/layout/process2"/>
    <dgm:cxn modelId="{57BB02C5-1C40-4780-951A-36D1F6BA21DC}" type="presParOf" srcId="{19D693A5-C1EC-4AF2-BA2B-AA3682A18DE6}" destId="{3F8BA7BA-794E-4246-8059-D861A50FB847}" srcOrd="0" destOrd="0" presId="urn:microsoft.com/office/officeart/2005/8/layout/process2"/>
    <dgm:cxn modelId="{005C4D30-EB5A-4B4E-A2CC-D2A341BF3409}" type="presParOf" srcId="{AB26CDAA-B18E-4670-B8F6-DA9D942F16B1}" destId="{15D765AE-3176-424F-8CA7-4F2C99B973B1}" srcOrd="14" destOrd="0" presId="urn:microsoft.com/office/officeart/2005/8/layout/process2"/>
    <dgm:cxn modelId="{CC9EB296-95F8-441C-8036-CA1B82D9EFBB}" type="presParOf" srcId="{AB26CDAA-B18E-4670-B8F6-DA9D942F16B1}" destId="{2835E53A-317B-4998-9027-67FF1BD335D6}" srcOrd="15" destOrd="0" presId="urn:microsoft.com/office/officeart/2005/8/layout/process2"/>
    <dgm:cxn modelId="{2899C3BE-755A-441D-917C-EDBB17F63CEF}" type="presParOf" srcId="{2835E53A-317B-4998-9027-67FF1BD335D6}" destId="{AA8F7583-49CD-4882-B96A-8136D37E62B7}" srcOrd="0" destOrd="0" presId="urn:microsoft.com/office/officeart/2005/8/layout/process2"/>
    <dgm:cxn modelId="{4EE7D86A-5AFA-4616-A228-976F9707CC44}" type="presParOf" srcId="{AB26CDAA-B18E-4670-B8F6-DA9D942F16B1}" destId="{BB109955-F148-496B-898A-2AF2D836720A}" srcOrd="1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4FDFE-0E82-4759-891B-40666417DC1C}">
      <dsp:nvSpPr>
        <dsp:cNvPr id="0" name=""/>
        <dsp:cNvSpPr/>
      </dsp:nvSpPr>
      <dsp:spPr>
        <a:xfrm>
          <a:off x="3456394" y="2016209"/>
          <a:ext cx="3028813" cy="309964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дети</a:t>
          </a:r>
          <a:endParaRPr lang="ru-RU" sz="4400" b="1" kern="1200" dirty="0"/>
        </a:p>
      </dsp:txBody>
      <dsp:txXfrm>
        <a:off x="3899953" y="2470141"/>
        <a:ext cx="2141695" cy="2191780"/>
      </dsp:txXfrm>
    </dsp:sp>
    <dsp:sp modelId="{1A6F7E06-46A4-4F85-B7B1-1AFDFDA65465}">
      <dsp:nvSpPr>
        <dsp:cNvPr id="0" name=""/>
        <dsp:cNvSpPr/>
      </dsp:nvSpPr>
      <dsp:spPr>
        <a:xfrm>
          <a:off x="2088224" y="288033"/>
          <a:ext cx="3240358" cy="2881542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родители</a:t>
          </a:r>
          <a:endParaRPr lang="ru-RU" sz="4000" b="1" kern="1200" dirty="0"/>
        </a:p>
      </dsp:txBody>
      <dsp:txXfrm>
        <a:off x="2562763" y="710025"/>
        <a:ext cx="2291280" cy="2037558"/>
      </dsp:txXfrm>
    </dsp:sp>
    <dsp:sp modelId="{391C6C83-9C6F-4167-A10E-F1998C6433B9}">
      <dsp:nvSpPr>
        <dsp:cNvPr id="0" name=""/>
        <dsp:cNvSpPr/>
      </dsp:nvSpPr>
      <dsp:spPr>
        <a:xfrm>
          <a:off x="792073" y="2088211"/>
          <a:ext cx="3166090" cy="3026613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kern="1200" dirty="0" smtClean="0"/>
            <a:t>педагоги </a:t>
          </a:r>
          <a:endParaRPr lang="ru-RU" sz="4400" b="0" kern="1200" dirty="0"/>
        </a:p>
      </dsp:txBody>
      <dsp:txXfrm>
        <a:off x="1255736" y="2531448"/>
        <a:ext cx="2238764" cy="2140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CC225-04F0-4FD8-A28E-2449325A58AA}">
      <dsp:nvSpPr>
        <dsp:cNvPr id="0" name=""/>
        <dsp:cNvSpPr/>
      </dsp:nvSpPr>
      <dsp:spPr>
        <a:xfrm rot="16200000">
          <a:off x="436" y="601941"/>
          <a:ext cx="3836676" cy="3836676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Дифференцированный подход к работе с родителями с учетом </a:t>
          </a:r>
          <a:r>
            <a:rPr lang="ru-RU" sz="1700" b="1" kern="1200" dirty="0" err="1" smtClean="0">
              <a:solidFill>
                <a:schemeClr val="tx1"/>
              </a:solidFill>
            </a:rPr>
            <a:t>многоаспектной</a:t>
          </a:r>
          <a:r>
            <a:rPr lang="ru-RU" sz="1700" b="1" kern="1200" dirty="0" smtClean="0">
              <a:solidFill>
                <a:schemeClr val="tx1"/>
              </a:solidFill>
            </a:rPr>
            <a:t> специфики каждой семьи</a:t>
          </a:r>
          <a:endParaRPr lang="ru-RU" sz="1700" b="1" kern="1200" dirty="0">
            <a:solidFill>
              <a:schemeClr val="tx1"/>
            </a:solidFill>
          </a:endParaRPr>
        </a:p>
      </dsp:txBody>
      <dsp:txXfrm rot="5400000">
        <a:off x="436" y="1561110"/>
        <a:ext cx="3165258" cy="1918338"/>
      </dsp:txXfrm>
    </dsp:sp>
    <dsp:sp modelId="{6E52621A-DB03-4AB4-90CD-C51B2E9D295B}">
      <dsp:nvSpPr>
        <dsp:cNvPr id="0" name=""/>
        <dsp:cNvSpPr/>
      </dsp:nvSpPr>
      <dsp:spPr>
        <a:xfrm rot="5400000">
          <a:off x="4083767" y="601941"/>
          <a:ext cx="3836676" cy="3836676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Организации совместной  деятельности взрослых и детей в дошкольном учреждении и в семье, подход к родителям, как к активным субъектам образовательного процесса</a:t>
          </a:r>
          <a:endParaRPr lang="ru-RU" sz="1700" b="1" kern="1200" dirty="0">
            <a:solidFill>
              <a:schemeClr val="tx1"/>
            </a:solidFill>
          </a:endParaRPr>
        </a:p>
      </dsp:txBody>
      <dsp:txXfrm rot="-5400000">
        <a:off x="4755185" y="1561110"/>
        <a:ext cx="3165258" cy="1918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F61FB-4185-47D9-82C2-9C4FC2B39FED}">
      <dsp:nvSpPr>
        <dsp:cNvPr id="0" name=""/>
        <dsp:cNvSpPr/>
      </dsp:nvSpPr>
      <dsp:spPr>
        <a:xfrm>
          <a:off x="-7059" y="2611"/>
          <a:ext cx="8007006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Выявление проблемы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72" y="12242"/>
        <a:ext cx="7987744" cy="309568"/>
      </dsp:txXfrm>
    </dsp:sp>
    <dsp:sp modelId="{3D1B0E50-6840-4128-9E66-7438E808317A}">
      <dsp:nvSpPr>
        <dsp:cNvPr id="0" name=""/>
        <dsp:cNvSpPr/>
      </dsp:nvSpPr>
      <dsp:spPr>
        <a:xfrm rot="5400000">
          <a:off x="3926363" y="350896"/>
          <a:ext cx="140160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3952051" y="354803"/>
        <a:ext cx="88783" cy="98112"/>
      </dsp:txXfrm>
    </dsp:sp>
    <dsp:sp modelId="{042AB918-1CEE-413F-A199-8AB1A1455DF4}">
      <dsp:nvSpPr>
        <dsp:cNvPr id="0" name=""/>
        <dsp:cNvSpPr/>
      </dsp:nvSpPr>
      <dsp:spPr>
        <a:xfrm>
          <a:off x="0" y="518323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Создание творческой группы (педагоги, специалисты, родители)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631" y="527954"/>
        <a:ext cx="7973626" cy="309568"/>
      </dsp:txXfrm>
    </dsp:sp>
    <dsp:sp modelId="{FBD5D017-7E5E-4061-B557-96B489E3454A}">
      <dsp:nvSpPr>
        <dsp:cNvPr id="0" name=""/>
        <dsp:cNvSpPr/>
      </dsp:nvSpPr>
      <dsp:spPr>
        <a:xfrm rot="5400000">
          <a:off x="3943212" y="844142"/>
          <a:ext cx="106462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952052" y="864898"/>
        <a:ext cx="88783" cy="74523"/>
      </dsp:txXfrm>
    </dsp:sp>
    <dsp:sp modelId="{B13EA075-73D1-44B4-86CF-ADBCB8B0A2D1}">
      <dsp:nvSpPr>
        <dsp:cNvPr id="0" name=""/>
        <dsp:cNvSpPr/>
      </dsp:nvSpPr>
      <dsp:spPr>
        <a:xfrm>
          <a:off x="0" y="989104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Постановка целей и задач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631" y="998735"/>
        <a:ext cx="7973626" cy="309568"/>
      </dsp:txXfrm>
    </dsp:sp>
    <dsp:sp modelId="{507B79B5-2AAA-406D-AD6C-39D741DCE08D}">
      <dsp:nvSpPr>
        <dsp:cNvPr id="0" name=""/>
        <dsp:cNvSpPr/>
      </dsp:nvSpPr>
      <dsp:spPr>
        <a:xfrm rot="5400000">
          <a:off x="3934788" y="1326155"/>
          <a:ext cx="123311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3" y="1338486"/>
        <a:ext cx="88783" cy="86318"/>
      </dsp:txXfrm>
    </dsp:sp>
    <dsp:sp modelId="{28BCAD57-D422-4474-9E34-7D3F78ED68C5}">
      <dsp:nvSpPr>
        <dsp:cNvPr id="0" name=""/>
        <dsp:cNvSpPr/>
      </dsp:nvSpPr>
      <dsp:spPr>
        <a:xfrm>
          <a:off x="0" y="1482350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Определение ответственных  (РППС, тематическое планирование, взаимодействие с родителями)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631" y="1491981"/>
        <a:ext cx="7973626" cy="309568"/>
      </dsp:txXfrm>
    </dsp:sp>
    <dsp:sp modelId="{B3016411-8F32-452B-8CD6-AD1CEB9D21E2}">
      <dsp:nvSpPr>
        <dsp:cNvPr id="0" name=""/>
        <dsp:cNvSpPr/>
      </dsp:nvSpPr>
      <dsp:spPr>
        <a:xfrm rot="5400000">
          <a:off x="3934788" y="1819401"/>
          <a:ext cx="123311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3" y="1831732"/>
        <a:ext cx="88783" cy="86318"/>
      </dsp:txXfrm>
    </dsp:sp>
    <dsp:sp modelId="{663E48E1-B3BE-4E21-83E1-0F1BC82E987D}">
      <dsp:nvSpPr>
        <dsp:cNvPr id="0" name=""/>
        <dsp:cNvSpPr/>
      </dsp:nvSpPr>
      <dsp:spPr>
        <a:xfrm>
          <a:off x="0" y="1975596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Поиск путей решения задач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631" y="1985227"/>
        <a:ext cx="7973626" cy="309568"/>
      </dsp:txXfrm>
    </dsp:sp>
    <dsp:sp modelId="{539B2643-6720-4F11-BCC1-CCF1B96FEF8B}">
      <dsp:nvSpPr>
        <dsp:cNvPr id="0" name=""/>
        <dsp:cNvSpPr/>
      </dsp:nvSpPr>
      <dsp:spPr>
        <a:xfrm rot="5400000">
          <a:off x="3934788" y="2312648"/>
          <a:ext cx="123311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3" y="2324979"/>
        <a:ext cx="88783" cy="86318"/>
      </dsp:txXfrm>
    </dsp:sp>
    <dsp:sp modelId="{A4010C2E-5E85-442A-9351-026A451EF6AB}">
      <dsp:nvSpPr>
        <dsp:cNvPr id="0" name=""/>
        <dsp:cNvSpPr/>
      </dsp:nvSpPr>
      <dsp:spPr>
        <a:xfrm>
          <a:off x="0" y="2468842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Составление плана координатором группы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631" y="2478473"/>
        <a:ext cx="7973626" cy="309568"/>
      </dsp:txXfrm>
    </dsp:sp>
    <dsp:sp modelId="{5C962236-1252-49FC-9A66-B21C237AAFE9}">
      <dsp:nvSpPr>
        <dsp:cNvPr id="0" name=""/>
        <dsp:cNvSpPr/>
      </dsp:nvSpPr>
      <dsp:spPr>
        <a:xfrm rot="5400000">
          <a:off x="3934788" y="2805894"/>
          <a:ext cx="123311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3" y="2818225"/>
        <a:ext cx="88783" cy="86318"/>
      </dsp:txXfrm>
    </dsp:sp>
    <dsp:sp modelId="{306E2EC7-44DE-4EB4-B866-36333E2061A9}">
      <dsp:nvSpPr>
        <dsp:cNvPr id="0" name=""/>
        <dsp:cNvSpPr/>
      </dsp:nvSpPr>
      <dsp:spPr>
        <a:xfrm>
          <a:off x="0" y="2962088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Сбор информации координатором группы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631" y="2971719"/>
        <a:ext cx="7973626" cy="309568"/>
      </dsp:txXfrm>
    </dsp:sp>
    <dsp:sp modelId="{19D693A5-C1EC-4AF2-BA2B-AA3682A18DE6}">
      <dsp:nvSpPr>
        <dsp:cNvPr id="0" name=""/>
        <dsp:cNvSpPr/>
      </dsp:nvSpPr>
      <dsp:spPr>
        <a:xfrm rot="5400000">
          <a:off x="3934788" y="3299140"/>
          <a:ext cx="123311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3" y="3311471"/>
        <a:ext cx="88783" cy="86318"/>
      </dsp:txXfrm>
    </dsp:sp>
    <dsp:sp modelId="{15D765AE-3176-424F-8CA7-4F2C99B973B1}">
      <dsp:nvSpPr>
        <dsp:cNvPr id="0" name=""/>
        <dsp:cNvSpPr/>
      </dsp:nvSpPr>
      <dsp:spPr>
        <a:xfrm>
          <a:off x="0" y="3455335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Выполнение плана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631" y="3464966"/>
        <a:ext cx="7973626" cy="309568"/>
      </dsp:txXfrm>
    </dsp:sp>
    <dsp:sp modelId="{2835E53A-317B-4998-9027-67FF1BD335D6}">
      <dsp:nvSpPr>
        <dsp:cNvPr id="0" name=""/>
        <dsp:cNvSpPr/>
      </dsp:nvSpPr>
      <dsp:spPr>
        <a:xfrm rot="5400000">
          <a:off x="3933808" y="3793692"/>
          <a:ext cx="125270" cy="147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952052" y="3805044"/>
        <a:ext cx="88783" cy="87689"/>
      </dsp:txXfrm>
    </dsp:sp>
    <dsp:sp modelId="{BB109955-F148-496B-898A-2AF2D836720A}">
      <dsp:nvSpPr>
        <dsp:cNvPr id="0" name=""/>
        <dsp:cNvSpPr/>
      </dsp:nvSpPr>
      <dsp:spPr>
        <a:xfrm>
          <a:off x="0" y="3951193"/>
          <a:ext cx="7992888" cy="32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Подведение итогов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631" y="3960824"/>
        <a:ext cx="7973626" cy="30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3C384-0146-4680-9BEF-38586EBA4991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30724-8329-400E-92EE-4523A3E94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6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0724-8329-400E-92EE-4523A3E94EF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D2FF-0975-449E-A807-709C1A8DFA38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7D-D355-41AA-B13F-4EA150F22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Взаимодействие участников образовательного процесса, как одно из условий комфортного пребывания детей в ДОУ.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716017" y="4869160"/>
            <a:ext cx="3992488" cy="129614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Педагог-психолог Серова О.Е.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Старший воспитатель </a:t>
            </a:r>
            <a:r>
              <a:rPr lang="ru-RU" sz="2000" dirty="0" err="1" smtClean="0">
                <a:solidFill>
                  <a:schemeClr val="bg1"/>
                </a:solidFill>
              </a:rPr>
              <a:t>Якупова</a:t>
            </a:r>
            <a:r>
              <a:rPr lang="ru-RU" sz="2000" dirty="0" smtClean="0">
                <a:solidFill>
                  <a:schemeClr val="bg1"/>
                </a:solidFill>
              </a:rPr>
              <a:t> Е.Ю.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3938" y="292006"/>
            <a:ext cx="303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МАДОУ «Детский сад №125»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11224" y="6307744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Череповец,2021г.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22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Постадаптационный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период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совместные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досуги детей и родителей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328592" cy="3754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3" cstate="print">
            <a:lum bright="44000"/>
          </a:blip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Перспективный план  организации совместных досугов детей раннего возраста с родителями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764703"/>
          <a:ext cx="8352929" cy="58407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26630"/>
                <a:gridCol w="2845110"/>
                <a:gridCol w="3681189"/>
              </a:tblGrid>
              <a:tr h="62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сроки </a:t>
                      </a:r>
                      <a:r>
                        <a:rPr lang="ru-RU" sz="1800" b="1" dirty="0" smtClean="0">
                          <a:effectLst/>
                        </a:rPr>
                        <a:t>проведения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наименование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содержание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28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октябрь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 гостях у сказки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Ход досуга выстроен в соответствии с сюжетом русско-народной сказки, герои сказки, появляясь поочередно, предлагают родителям и детям поддержать их в различных играх, хороводах и песнях.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537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Снеговик в гостях у ребят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Дети и родители погружаются в сказочную атмосферу новогоднего волшебства, совместно с героями играют, танцуют, поют и рисуют. В конце мероприятия детей и родителей ждет встреча с Дедом Морозом и Снегурочкой.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303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март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Встреча на весенней полянке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Родители и дети побывают на весенней полянке, вместе поиграют с первыми весенними цветами, забавными божьими коровками, совместно полепят из соленого теста цветы.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08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май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Магазин игрушек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Веселые клоуны предложат детям и их родителям посетить «магазин игрушек», где их будет ждать множество приятных сюрпризов.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Родители помогают нам 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обмене идеями, практическими советами по поводу предстоящего праздника;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помощи в разработке сценариев;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разучивании стихов, песен, танцев, работе над ролью;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помощи в оформлении помещений;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пошиве праздничных костюмов;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подготовке отдельных номеров;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изготовлении сюрпризов и подарков;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подготовке праздничного стола.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Особенности подготовки тематической недели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взаимодействия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10001522"/>
              </p:ext>
            </p:extLst>
          </p:nvPr>
        </p:nvGraphicFramePr>
        <p:xfrm>
          <a:off x="755576" y="2132856"/>
          <a:ext cx="7992888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и семья должны «делать одно дело» - создавать для ребёнка благоприятную эмоциональную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атмосферу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03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755576" y="764704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образовательного процесса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84FDFE-0E82-4759-891B-40666417D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CF84FDFE-0E82-4759-891B-40666417D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6F7E06-46A4-4F85-B7B1-1AFDFDA65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A6F7E06-46A4-4F85-B7B1-1AFDFDA65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1C6C83-9C6F-4167-A10E-F1998C643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391C6C83-9C6F-4167-A10E-F1998C643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семьи и ДОУ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25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Закон </a:t>
            </a:r>
            <a:r>
              <a:rPr lang="ru-RU" b="1" dirty="0"/>
              <a:t>РФ «Об образовании» ст. 18 п. </a:t>
            </a:r>
            <a:r>
              <a:rPr lang="ru-RU" b="1" dirty="0" smtClean="0"/>
              <a:t>1 определяет, </a:t>
            </a:r>
            <a:r>
              <a:rPr lang="ru-RU" b="1" dirty="0"/>
              <a:t>что родители являются первыми </a:t>
            </a:r>
            <a:r>
              <a:rPr lang="ru-RU" b="1" dirty="0" smtClean="0"/>
              <a:t>педагогами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" name="Рисунок 12" descr="depositphotos_151122974-stock-photo-parents-with-daughter-reading-boo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708920"/>
            <a:ext cx="550861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 и детский сад, имея особые функции не могут заменить друг друга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22702"/>
          <a:stretch>
            <a:fillRect/>
          </a:stretch>
        </p:blipFill>
        <p:spPr bwMode="auto">
          <a:xfrm>
            <a:off x="1181897" y="3429000"/>
            <a:ext cx="6780205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187624" y="2708920"/>
            <a:ext cx="676875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СЕМЬЯ                                             ДЕТСКИЙ САД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691680" y="476672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Принципы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67544" y="908720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5" y="1484784"/>
          <a:ext cx="7409709" cy="424847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469903"/>
                <a:gridCol w="2469903"/>
                <a:gridCol w="2469903"/>
              </a:tblGrid>
              <a:tr h="4248472">
                <a:tc>
                  <a:txBody>
                    <a:bodyPr/>
                    <a:lstStyle/>
                    <a:p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Коллективные -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общие и групповые родительские собрания,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 беседы, консультации, лекции, утренники, развлечения, дни  открытых дверей.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Индивидуальные –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консультации эпизодические и систематические,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 запросам родителей.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Наглядные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– памятки, тематические выставки, папки передвижки, папки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раскладушки, информационные стенды.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 с родителями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5445224"/>
            <a:ext cx="4572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dirty="0"/>
              <a:t>Мастер классы, круглые столы, </a:t>
            </a:r>
            <a:r>
              <a:rPr lang="ru-RU" b="1" dirty="0" err="1" smtClean="0"/>
              <a:t>квесты</a:t>
            </a:r>
            <a:r>
              <a:rPr lang="ru-RU" b="1" dirty="0" smtClean="0"/>
              <a:t>, творческие </a:t>
            </a:r>
            <a:r>
              <a:rPr lang="ru-RU" b="1" dirty="0"/>
              <a:t>конкурсы, смотры- конкурсы,  </a:t>
            </a:r>
            <a:r>
              <a:rPr lang="ru-RU" b="1" dirty="0" smtClean="0"/>
              <a:t>выставки , участие в благотворительных акциях и др.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следует начинать взаимодействовать с родителями?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задачами работы с семьей в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доадаптационный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период являются: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положительного настроя родителей и детей на детский сад.</a:t>
            </a:r>
          </a:p>
          <a:p>
            <a:r>
              <a:rPr lang="ru-RU" dirty="0" smtClean="0"/>
              <a:t> </a:t>
            </a:r>
            <a:r>
              <a:rPr lang="ru-RU" dirty="0"/>
              <a:t>Снижение у родителей и детей эмоционального напряжения и тревоги.</a:t>
            </a:r>
          </a:p>
          <a:p>
            <a:r>
              <a:rPr lang="ru-RU" dirty="0" smtClean="0"/>
              <a:t>Психолого-педагогическое </a:t>
            </a:r>
            <a:r>
              <a:rPr lang="ru-RU" dirty="0"/>
              <a:t>просвещение родителей по вопросам подготовки ребенка  к посещению ДОУ. </a:t>
            </a:r>
          </a:p>
          <a:p>
            <a:pPr algn="ctr">
              <a:buNone/>
            </a:pPr>
            <a:r>
              <a:rPr lang="ru-RU" dirty="0"/>
              <a:t>Работа с семьей начинается за 2-3 месяца до поступления ребенка в детский сад.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44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педагогами в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доадаптационный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период направлена на решение следующих задач: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dirty="0"/>
              <a:t>а</a:t>
            </a:r>
            <a:r>
              <a:rPr lang="ru-RU" dirty="0" smtClean="0"/>
              <a:t>ктуализация  </a:t>
            </a:r>
            <a:r>
              <a:rPr lang="ru-RU" dirty="0"/>
              <a:t>знаний педагогов о возрастных особенностях ребенка раннего </a:t>
            </a:r>
            <a:r>
              <a:rPr lang="ru-RU" dirty="0" smtClean="0"/>
              <a:t>возраста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профессионально - личностных качеств, способствующих построению эмоционально - доверительных отношений с </a:t>
            </a:r>
            <a:r>
              <a:rPr lang="ru-RU" dirty="0" smtClean="0"/>
              <a:t>воспитанниками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ЕНА\Презентации\Разныедля оформления\Фоны для презентаций\2534460-b541dccf12ec516e.jp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Адаптационный период </a:t>
            </a:r>
            <a:r>
              <a:rPr lang="ru-RU" sz="7200" dirty="0"/>
              <a:t/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оказание </a:t>
            </a:r>
            <a:r>
              <a:rPr lang="ru-RU" dirty="0"/>
              <a:t>психолого-педагогической поддержки детям, поступающим в </a:t>
            </a:r>
            <a:r>
              <a:rPr lang="ru-RU" dirty="0" smtClean="0"/>
              <a:t>ДОУ</a:t>
            </a:r>
            <a:endParaRPr lang="en-US" dirty="0" smtClean="0"/>
          </a:p>
          <a:p>
            <a:pPr>
              <a:buNone/>
            </a:pPr>
            <a:endParaRPr lang="ru-RU" dirty="0"/>
          </a:p>
          <a:p>
            <a:r>
              <a:rPr lang="ru-RU" dirty="0"/>
              <a:t>обеспечение психолого-педагогической поддержки родителей в период адаптации детей к </a:t>
            </a:r>
            <a:r>
              <a:rPr lang="ru-RU" dirty="0" smtClean="0"/>
              <a:t>ДОУ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571</Words>
  <Application>Microsoft Office PowerPoint</Application>
  <PresentationFormat>Экран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Взаимодействие участников образовательного процесса, как одно из условий комфортного пребывания детей в ДОУ. </vt:lpstr>
      <vt:lpstr>Участники образовательного процесса</vt:lpstr>
      <vt:lpstr>Взаимодействие семьи и ДОУ</vt:lpstr>
      <vt:lpstr>Семья и детский сад, имея особые функции не могут заменить друг друга </vt:lpstr>
      <vt:lpstr>Презентация PowerPoint</vt:lpstr>
      <vt:lpstr>Формы работы с родителями</vt:lpstr>
      <vt:lpstr>Когда следует начинать взаимодействовать с родителями?</vt:lpstr>
      <vt:lpstr>Взаимодействие с педагогами в доадаптационный период направлена на решение следующих задач: </vt:lpstr>
      <vt:lpstr>Адаптационный период  </vt:lpstr>
      <vt:lpstr>Постадаптационный период</vt:lpstr>
      <vt:lpstr>Перспективный план  организации совместных досугов детей раннего возраста с родителями</vt:lpstr>
      <vt:lpstr>Родители помогают нам в</vt:lpstr>
      <vt:lpstr>Особенности подготовки тематической недели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участников образовательного процесса, как условие эмоционально-комфортного пребывания детей в ДОУ </dc:title>
  <dc:creator>Admin</dc:creator>
  <cp:lastModifiedBy>1</cp:lastModifiedBy>
  <cp:revision>17</cp:revision>
  <dcterms:created xsi:type="dcterms:W3CDTF">2019-03-17T12:05:59Z</dcterms:created>
  <dcterms:modified xsi:type="dcterms:W3CDTF">2021-12-06T14:23:53Z</dcterms:modified>
</cp:coreProperties>
</file>