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61" r:id="rId5"/>
    <p:sldId id="259" r:id="rId6"/>
    <p:sldId id="260" r:id="rId7"/>
    <p:sldId id="264" r:id="rId8"/>
    <p:sldId id="266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20C4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5" d="100"/>
          <a:sy n="95" d="100"/>
        </p:scale>
        <p:origin x="-2094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7931-A9BF-416A-BAE1-69D64C34184B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8617-C5F6-46F0-BB39-DFCF3C9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7931-A9BF-416A-BAE1-69D64C34184B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8617-C5F6-46F0-BB39-DFCF3C9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7931-A9BF-416A-BAE1-69D64C34184B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8617-C5F6-46F0-BB39-DFCF3C9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7931-A9BF-416A-BAE1-69D64C34184B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8617-C5F6-46F0-BB39-DFCF3C9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7931-A9BF-416A-BAE1-69D64C34184B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8617-C5F6-46F0-BB39-DFCF3C9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7931-A9BF-416A-BAE1-69D64C34184B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8617-C5F6-46F0-BB39-DFCF3C9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7931-A9BF-416A-BAE1-69D64C34184B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8617-C5F6-46F0-BB39-DFCF3C9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7931-A9BF-416A-BAE1-69D64C34184B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8617-C5F6-46F0-BB39-DFCF3C9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7931-A9BF-416A-BAE1-69D64C34184B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8617-C5F6-46F0-BB39-DFCF3C9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7931-A9BF-416A-BAE1-69D64C34184B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8617-C5F6-46F0-BB39-DFCF3C9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7931-A9BF-416A-BAE1-69D64C34184B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8617-C5F6-46F0-BB39-DFCF3C9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47931-A9BF-416A-BAE1-69D64C34184B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88617-C5F6-46F0-BB39-DFCF3C9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500174"/>
            <a:ext cx="7443782" cy="1714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Формы работы и методы с детьми с задержкой психического развития в ДОУ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4786322"/>
            <a:ext cx="7258072" cy="157163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МБДОУ «Детский сад №60 компенсирующего вида». </a:t>
            </a:r>
          </a:p>
          <a:p>
            <a:pPr algn="ctr">
              <a:buNone/>
            </a:pPr>
            <a:r>
              <a:rPr lang="ru-RU" sz="1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Республика Коми г. Сыктывкар</a:t>
            </a:r>
          </a:p>
          <a:p>
            <a:pPr algn="ctr">
              <a:buNone/>
            </a:pPr>
            <a:r>
              <a:rPr lang="ru-RU" sz="1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Автор: воспитатели: </a:t>
            </a:r>
          </a:p>
          <a:p>
            <a:pPr algn="ctr">
              <a:buNone/>
            </a:pPr>
            <a:r>
              <a:rPr lang="ru-RU" sz="1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Груздева Наталья Юрьевна.</a:t>
            </a:r>
          </a:p>
          <a:p>
            <a:pPr algn="ctr">
              <a:buNone/>
            </a:pPr>
            <a:r>
              <a:rPr lang="ru-RU" sz="1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2023г.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Литература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290036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dirty="0" smtClean="0"/>
              <a:t>1.Примерная </a:t>
            </a:r>
            <a:r>
              <a:rPr lang="ru-RU" sz="1600" dirty="0" smtClean="0"/>
              <a:t>основная общеобразовательная программа дошкольного образования "От рождения до школы" под редакцией М.А Васильевой - Москва, </a:t>
            </a:r>
            <a:r>
              <a:rPr lang="ru-RU" sz="1600" dirty="0" smtClean="0"/>
              <a:t>Мозаика-синтез.</a:t>
            </a:r>
          </a:p>
          <a:p>
            <a:pPr lvl="0">
              <a:buNone/>
            </a:pPr>
            <a:r>
              <a:rPr lang="ru-RU" sz="1600" dirty="0" smtClean="0"/>
              <a:t>2.Борякова </a:t>
            </a:r>
            <a:r>
              <a:rPr lang="ru-RU" sz="1600" dirty="0" smtClean="0"/>
              <a:t>Н. Ю. «Психологические особенности дошкольников с задержкой психического развития» // ж. «Воспитание и обучение детей с нарушениями развития»№1, 2004.</a:t>
            </a:r>
          </a:p>
          <a:p>
            <a:pPr lvl="0">
              <a:buNone/>
            </a:pPr>
            <a:r>
              <a:rPr lang="ru-RU" sz="1600" dirty="0" smtClean="0"/>
              <a:t>3. </a:t>
            </a:r>
            <a:r>
              <a:rPr lang="ru-RU" sz="1600" dirty="0" smtClean="0"/>
              <a:t>«Психолого-педагогические технологии работы с обучающимися, имеющими задержку психического развития», Учебное пособие/ Сост.Ю.В. Селиванова, О.В. Соловьева – Саратов: ИЦ «Наука», </a:t>
            </a:r>
            <a:r>
              <a:rPr lang="ru-RU" sz="1600" dirty="0" smtClean="0"/>
              <a:t>2019</a:t>
            </a:r>
          </a:p>
          <a:p>
            <a:pPr>
              <a:buNone/>
            </a:pPr>
            <a:r>
              <a:rPr lang="ru-RU" sz="1600" dirty="0" smtClean="0"/>
              <a:t>4.</a:t>
            </a:r>
            <a:r>
              <a:rPr lang="ru-RU" sz="1600" dirty="0" smtClean="0"/>
              <a:t> . Шевченко С. Г. «Обучение детей с задержкой психического развития», // ж. «Воспитание и обучение детей с нарушениями развития.</a:t>
            </a:r>
          </a:p>
          <a:p>
            <a:pPr lvl="0">
              <a:buNone/>
            </a:pPr>
            <a:endParaRPr lang="ru-RU" sz="1600" dirty="0" smtClean="0"/>
          </a:p>
          <a:p>
            <a:pPr lvl="0"/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14290"/>
            <a:ext cx="4214842" cy="5715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714356"/>
            <a:ext cx="7543824" cy="578645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В настоящее время происходит переосмысление содержания коррекционной работы в соответствии с Федеральными Государственными Образовательными Стандартами дошкольного образования по которым на первый план выступают образовательные потребности детей с ограниченными возможностями здоровья. Для осуществления квалифицированной коррекции нарушений детей с ЗПР разработан механизм адаптированной Программы для детей с ОВЗ. В основную общеобразовательную Программу дошкольного образования ДОУ, разработанную на основе ФГОС ДО, заложены все специфические особенности обучения и развития детей с ОВЗ: варьированье сроков усвоения материала, специальные подходы, формы, методы и приемы усвоения необходимых знаний и навыков, особые условия адаптации детей с ЗПР. Это достигается за счет модификации коррекционно-развивающей программы для детей с ЗПР под редакцией С. Г. Шевченко, а так же примерной основной общеобразовательной программы дошкольного образования </a:t>
            </a:r>
            <a:r>
              <a:rPr lang="ru-RU" sz="1800" i="1" dirty="0" smtClean="0"/>
              <a:t>«От рождения до школы»</a:t>
            </a:r>
            <a:r>
              <a:rPr lang="ru-RU" sz="1800" dirty="0" smtClean="0"/>
              <a:t>под ред. Н. Е. </a:t>
            </a:r>
            <a:r>
              <a:rPr lang="ru-RU" sz="1800" dirty="0" err="1" smtClean="0"/>
              <a:t>Вераксы</a:t>
            </a:r>
            <a:r>
              <a:rPr lang="ru-RU" sz="1800" dirty="0" smtClean="0"/>
              <a:t>, Т. С. </a:t>
            </a:r>
            <a:r>
              <a:rPr lang="ru-RU" sz="1800" dirty="0" err="1" smtClean="0"/>
              <a:t>Комаровой,М</a:t>
            </a:r>
            <a:r>
              <a:rPr lang="ru-RU" sz="1800" dirty="0" smtClean="0"/>
              <a:t>. А. Васильевой и всего комплекса коррекционно-развивающей работы с учетом особых образовательных потребностей детей данного контингента и решения общеобразовательных задач дошкольного образования. 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7472386" cy="84615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Формы организации коррекционной работы строятся с учетом особенностей детей с ЗПР: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86512" y="1428736"/>
            <a:ext cx="2071702" cy="5715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Подгрупповая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57818" y="4214818"/>
            <a:ext cx="2786082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малой подгруппой 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57290" y="2143116"/>
            <a:ext cx="2786082" cy="397031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Фронтальные занятия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-ознакомление с окружающим миром;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речи;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художественно-эстетическое;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-ознакомление с художественной литературой;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элементарных математических представлений;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-музыкальные;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-физкультурные.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571604" y="1428736"/>
            <a:ext cx="2428892" cy="642942"/>
          </a:xfrm>
          <a:prstGeom prst="roundRect">
            <a:avLst/>
          </a:prstGeom>
          <a:solidFill>
            <a:srgbClr val="F20C4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Фронтальная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714876" y="2071678"/>
            <a:ext cx="4000528" cy="2031325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Фронтальные занятия с подгруппой детей. Эти занятия с первой подгруппой проводит учитель-дефектолог, а параллельно со второй подгруппой проводит занятие воспитатель. Затем подгруппы меняются.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57686" y="5143512"/>
            <a:ext cx="4500594" cy="1200329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(по2–3 ребенка) На этих занятиях проводится коррекция сходных нарушений детей. Фронтальные занятия проводятся в более короткий временной промежуток.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571480"/>
            <a:ext cx="2428892" cy="58259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Индивидуальная.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000760" y="500042"/>
            <a:ext cx="2543164" cy="757229"/>
          </a:xfrm>
          <a:prstGeom prst="roundRect">
            <a:avLst/>
          </a:prstGeom>
          <a:solidFill>
            <a:srgbClr val="9933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Консультативная.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1428736"/>
            <a:ext cx="3286148" cy="4801314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Важным элементом коррекционно-педагогической деятельности с дошкольниками является индивидуально-групповая работа по коррекции индивидуальных недостатков развития. 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Специальные занятия, с целью не только повышения общего, интеллектуального уровня развития, но и решения конкретных задач предметной направленности: подготовка к восприятию трудных тем учебной программы, ликвидация пробелов обучения.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1428736"/>
            <a:ext cx="4143404" cy="5078313"/>
          </a:xfrm>
          <a:prstGeom prst="rect">
            <a:avLst/>
          </a:prstGeom>
          <a:ln w="28575">
            <a:solidFill>
              <a:srgbClr val="9933FF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Одной из наиболее весомых форм работы является работа с родителями группы и работа по взаимодействию всех специалистов ДОУ, работающих с детьми данной категории. В качестве основного положительного воздействия на ребенка ЗПР можно выделить работу с семьей ребенка. Родители данных детей страдают повышенной эмоциональной ранимостью, тревожностью, внутренней конфликтностью. В своей работе мы стараемся сделать родителей своими союзниками и помощниками, привлекая внимание родителей к процессу обучения и воспитания, к созданию предметно-развивающей среды для ребенка в домашних условиях.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72547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Методы коррекционной работы строятся с учетом особенностей детей с ЗПР: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5929330"/>
            <a:ext cx="2828916" cy="500066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85852" y="4071942"/>
            <a:ext cx="2357454" cy="4286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Словесный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86446" y="4000504"/>
            <a:ext cx="2357454" cy="4286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Наглядный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8992" y="2285992"/>
            <a:ext cx="3000396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Практический</a:t>
            </a:r>
            <a:endParaRPr lang="ru-RU" dirty="0"/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2928926" y="1000108"/>
            <a:ext cx="3571900" cy="1143008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ТРАДИЦИОННЫЕ МЕТОДЫ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357290" y="4786322"/>
            <a:ext cx="16946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-вопросы,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-объяснение,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-беседа,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-рассказ.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15008" y="4714884"/>
            <a:ext cx="27860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-демонстрация различных наглядных иллюстраций, </a:t>
            </a:r>
          </a:p>
          <a:p>
            <a:r>
              <a:rPr lang="ru-RU" dirty="0" smtClean="0"/>
              <a:t>-схем</a:t>
            </a:r>
          </a:p>
          <a:p>
            <a:r>
              <a:rPr lang="ru-RU" dirty="0" smtClean="0"/>
              <a:t>-наблюдения, </a:t>
            </a:r>
          </a:p>
          <a:p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-экскурсии.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357554" y="2857496"/>
            <a:ext cx="3214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-практические упражнения,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-графические работы.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трелка углом 26"/>
          <p:cNvSpPr/>
          <p:nvPr/>
        </p:nvSpPr>
        <p:spPr>
          <a:xfrm rot="5400000">
            <a:off x="6290162" y="2827036"/>
            <a:ext cx="1350021" cy="64294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Стрелка углом 27"/>
          <p:cNvSpPr/>
          <p:nvPr/>
        </p:nvSpPr>
        <p:spPr>
          <a:xfrm rot="5400000" flipV="1">
            <a:off x="2253916" y="2889564"/>
            <a:ext cx="1350021" cy="57150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3000364" y="274638"/>
            <a:ext cx="4071966" cy="1011222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800" b="1" dirty="0" smtClean="0"/>
          </a:p>
          <a:p>
            <a:r>
              <a:rPr lang="ru-RU" sz="1800" b="1" dirty="0" smtClean="0"/>
              <a:t>ДОПОЛНИТЕЛЬНЫЕ МЕТОДЫ</a:t>
            </a:r>
          </a:p>
          <a:p>
            <a:endParaRPr lang="ru-RU" sz="1800" b="1" dirty="0" smtClean="0"/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3357554" y="3071810"/>
            <a:ext cx="2214578" cy="5000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err="1" smtClean="0"/>
              <a:t>Сказкотерапия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9" name="Рисунок 18" descr="D:\НАТАША 1\Документы ДС\Новая папка\2019-03-12 17-37-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000372"/>
            <a:ext cx="1071570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D:\НАТАША 1\Документы ДС\Новая папка\2019-03-14 16-47-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5143512"/>
            <a:ext cx="2060872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1285852" y="1285860"/>
            <a:ext cx="7715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Используя, в работе с детьми нашей группы традиционные формы и методы оказались, недостаточно эффективны, было решено использовать нетрадиционные формы и методы. Такая работа позволяет наиболее полно реализовывать основные образовательной потребности.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285852" y="3786190"/>
            <a:ext cx="72866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сказкотерапии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помогает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 решать проблемы с нашими детьми такие как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искаженная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самооценка, низкая степень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самопринятия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повышенная тревожность, агрессивность, страхи, конфликтность и др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Рисунок 22" descr="D:\НАТАША 1\Документы ДС\Новая папка\2019-03-14 16-14-3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78" y="5286388"/>
            <a:ext cx="1285884" cy="107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43306" y="357166"/>
            <a:ext cx="2328850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400" b="1" dirty="0" err="1" smtClean="0"/>
              <a:t>Изотерапия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571876"/>
            <a:ext cx="235745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786322"/>
            <a:ext cx="2428892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000504"/>
            <a:ext cx="2286016" cy="1628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357290" y="1071546"/>
            <a:ext cx="75009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Изотерапия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-эффективный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действенный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который помогает  нашим детям справиться с негативными эмоциями, снять нервно-психическое напряжение, помогает вывести ребенка на контакт, подружиться с ним и повысить его коммуникабельность. Для рисования используется широкий спектр материалов: гуашь, акварель, карандаши, уголь, пастель, восковые мелки- всё, что оставляет след на бумаге и способно создать рисунок или отпечаток.</a:t>
            </a:r>
            <a:r>
              <a:rPr lang="ru-RU" dirty="0" smtClean="0"/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3143248"/>
            <a:ext cx="1981198" cy="1509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>
            <a:spLocks noGrp="1"/>
          </p:cNvSpPr>
          <p:nvPr>
            <p:ph type="title"/>
          </p:nvPr>
        </p:nvSpPr>
        <p:spPr>
          <a:xfrm>
            <a:off x="3071802" y="428604"/>
            <a:ext cx="2928958" cy="70328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2000" b="1" dirty="0" err="1" smtClean="0"/>
              <a:t>Пластилинография</a:t>
            </a:r>
            <a:endParaRPr lang="ru-RU" sz="20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214818"/>
            <a:ext cx="2428892" cy="1768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357694"/>
            <a:ext cx="3214709" cy="1738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728" y="1928802"/>
            <a:ext cx="73581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Пластилинография</a:t>
            </a:r>
            <a:r>
              <a:rPr lang="ru-RU" dirty="0" smtClean="0"/>
              <a:t>- замечательный метод по своим возможностям. Одним из важных компонентом в коррекционной работе с детьми с ЗПР является</a:t>
            </a:r>
            <a:r>
              <a:rPr lang="ru-RU" b="1" dirty="0" smtClean="0"/>
              <a:t> развитие тонкой моторики</a:t>
            </a:r>
            <a:r>
              <a:rPr lang="ru-RU" dirty="0" smtClean="0"/>
              <a:t>, так как она взаимодействует с мышлением, речью, </a:t>
            </a:r>
            <a:r>
              <a:rPr lang="ru-RU" dirty="0" smtClean="0"/>
              <a:t>координацией, воображением, наблюдательностью, зрительной </a:t>
            </a:r>
            <a:r>
              <a:rPr lang="ru-RU" dirty="0" smtClean="0"/>
              <a:t>и </a:t>
            </a:r>
            <a:r>
              <a:rPr lang="ru-RU" dirty="0" smtClean="0"/>
              <a:t>двигательной памятью.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600201"/>
            <a:ext cx="7329510" cy="175736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Музыкотерапия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– один из видов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арттерапии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направленный на профилактику,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психокоррекцию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личностных отклонений в развитии ребенка с проблемами, где музыка используется как вспомогательное средство, основное воздействие которого нацелено на регуляцию нарушений психосоматических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психоэмоциональных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процессов ребенка.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71802" y="642918"/>
            <a:ext cx="2428892" cy="774720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Музыкотерапия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603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Формы работы и методы с детьми с задержкой психического развития в ДОУ</vt:lpstr>
      <vt:lpstr>Пояснительная записка</vt:lpstr>
      <vt:lpstr>Формы организации коррекционной работы строятся с учетом особенностей детей с ЗПР:</vt:lpstr>
      <vt:lpstr>Индивидуальная.</vt:lpstr>
      <vt:lpstr>Методы коррекционной работы строятся с учетом особенностей детей с ЗПР:</vt:lpstr>
      <vt:lpstr> ДОПОЛНИТЕЛЬНЫЕ МЕТОДЫ </vt:lpstr>
      <vt:lpstr>Изотерапия</vt:lpstr>
      <vt:lpstr>Пластилинография</vt:lpstr>
      <vt:lpstr>Музыкотерапия</vt:lpstr>
      <vt:lpstr>Литература: 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 Груздев</dc:creator>
  <cp:lastModifiedBy>Иван Груздев</cp:lastModifiedBy>
  <cp:revision>65</cp:revision>
  <dcterms:created xsi:type="dcterms:W3CDTF">2023-04-13T17:12:56Z</dcterms:created>
  <dcterms:modified xsi:type="dcterms:W3CDTF">2023-05-14T20:14:00Z</dcterms:modified>
</cp:coreProperties>
</file>