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&quot;презентация икт фоны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7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Информационно-коммуникационные технологии в ДОУ в работе с родителями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39144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МБДОУ Д/С №17 «Ромашка»</a:t>
            </a:r>
          </a:p>
          <a:p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Учитель- дефектолог: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Щелканова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Н.В.</a:t>
            </a:r>
          </a:p>
          <a:p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Коробейникова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Т.В.</a:t>
            </a:r>
          </a:p>
          <a:p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Петрокова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К.А.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&quot;презентация икт фоны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293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Итак, успешность педагогического взаимодействия дошкольного учреждения и семьи сегодня во многом зависит от того, насколько педагог-воспитатель использует в своей работе новые информационно-коммуникационные технологии, имеющие огромный потенциал, призванный заинтересовать родителей и создать условия для их активного участия в образовательно-воспитательном процессе современного образовательного учреждения.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и по запросу &quot;презентация икт фоны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199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Картинки по запросу &quot;презентация икт фоны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27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776864" cy="5040560"/>
          </a:xfrm>
          <a:noFill/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«Каждый участник образовательного  процесса сам решает,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идти в ногу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будущим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вышагивать пятками назад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Картинки по запросу &quot;презентация икт фоны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293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Работе с родителями в ДОУ уделяется большое внимание.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Для этого применяются различные формы: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Дни открытых дверей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Родительские собрания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Наглядная информация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Досуги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Родительские клубы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Конкурсы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&quot;презентация икт фоны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293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Традиционные формы, работы с родителями при всех их положительных характеристиках, имеют объективные трудности: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ограниченное количество времени у родителей, как для посещения родительских собраний, так и посещения консультаций в детском саду;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отсутствие возможностей для своевременного предоставления необходимой информации родителям.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&quot;презентация икт фоны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04867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компьютерных технологий очень эффективно: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-Родители лучше понимают цель коррекционно-развивающего обучения, лучше воспринимают информацию за счет того, что использование компьютерных технологий несет в себе образный тип информации, понятный всем участникам образовательного процесса;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У родителей повышается мотивация к работе с ребенком, в домашних условиях, за счет привлекательности компьютера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эффектов;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 Реализуется принцип обратной связи: родитель может задать педагогу любой вопрос, касающийся своего ребенка, а также внести предложения по организации воспитательного процесса в группе;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-Педагог привлекает разные источники информационного и обучающего материала (в частности Интернет-ресурсов);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  Материал подается в эстетическом вид;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Создается пространство для обмена информации и дискуссий.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&quot;презентация икт фоны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2160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Нами созданы серии презентаций к занятиям, праздникам, родительским собраниям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21510" name="Picture 6" descr="Картинки по запросу &quot;презентация икт фоны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2496277" cy="1872208"/>
          </a:xfrm>
          <a:prstGeom prst="rect">
            <a:avLst/>
          </a:prstGeom>
          <a:noFill/>
        </p:spPr>
      </p:pic>
      <p:pic>
        <p:nvPicPr>
          <p:cNvPr id="21518" name="Picture 14" descr="Картинки по запросу &quot;презентация икт фоны&quot;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780928"/>
            <a:ext cx="2879304" cy="2159478"/>
          </a:xfrm>
          <a:prstGeom prst="rect">
            <a:avLst/>
          </a:prstGeom>
          <a:noFill/>
        </p:spPr>
      </p:pic>
      <p:pic>
        <p:nvPicPr>
          <p:cNvPr id="21508" name="Picture 4" descr="Картинки по запросу &quot;презентация икт фоны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844824"/>
            <a:ext cx="2466975" cy="1847851"/>
          </a:xfrm>
          <a:prstGeom prst="rect">
            <a:avLst/>
          </a:prstGeom>
          <a:noFill/>
        </p:spPr>
      </p:pic>
      <p:pic>
        <p:nvPicPr>
          <p:cNvPr id="21516" name="Picture 12" descr="Картинки по запросу &quot;презентация икт фоны&quot;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077072"/>
            <a:ext cx="3076042" cy="2304256"/>
          </a:xfrm>
          <a:prstGeom prst="rect">
            <a:avLst/>
          </a:prstGeom>
          <a:noFill/>
        </p:spPr>
      </p:pic>
      <p:pic>
        <p:nvPicPr>
          <p:cNvPr id="21512" name="Picture 8" descr="Картинки по запросу &quot;презентация икт фоны&quot;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2708920"/>
            <a:ext cx="2950808" cy="1656184"/>
          </a:xfrm>
          <a:prstGeom prst="rect">
            <a:avLst/>
          </a:prstGeom>
          <a:noFill/>
        </p:spPr>
      </p:pic>
      <p:pic>
        <p:nvPicPr>
          <p:cNvPr id="21514" name="Picture 10" descr="Картинки по запросу &quot;презентация икт фоны&quot;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4077072"/>
            <a:ext cx="2976330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&quot;презентация икт фоны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160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Изготавливаем и распространяем буклеты, памятки, пособия, делимся рекомендациями на информационных носителях. Изучаем и отбираем обучающие компьютерные игры, советуем образовательные сайты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2" name="Picture 4" descr="Картинки по запросу &quot;буклеты для родителей в доу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2545033" cy="1800200"/>
          </a:xfrm>
          <a:prstGeom prst="rect">
            <a:avLst/>
          </a:prstGeom>
          <a:noFill/>
        </p:spPr>
      </p:pic>
      <p:pic>
        <p:nvPicPr>
          <p:cNvPr id="22538" name="Picture 10" descr="Картинки по запросу &quot;буклеты для родителей в доу&quot;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93096"/>
            <a:ext cx="3153565" cy="2232248"/>
          </a:xfrm>
          <a:prstGeom prst="rect">
            <a:avLst/>
          </a:prstGeom>
          <a:noFill/>
        </p:spPr>
      </p:pic>
      <p:pic>
        <p:nvPicPr>
          <p:cNvPr id="22542" name="Picture 14" descr="Картинки по запросу &quot;буклеты для родителей в доу&quot;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988840"/>
            <a:ext cx="1431139" cy="2952328"/>
          </a:xfrm>
          <a:prstGeom prst="rect">
            <a:avLst/>
          </a:prstGeom>
          <a:noFill/>
        </p:spPr>
      </p:pic>
      <p:pic>
        <p:nvPicPr>
          <p:cNvPr id="22536" name="Picture 8" descr="Картинки по запросу &quot;буклеты для родителей в доу&quot;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420888"/>
            <a:ext cx="2527510" cy="3312368"/>
          </a:xfrm>
          <a:prstGeom prst="rect">
            <a:avLst/>
          </a:prstGeom>
          <a:noFill/>
        </p:spPr>
      </p:pic>
      <p:pic>
        <p:nvPicPr>
          <p:cNvPr id="22540" name="Picture 12" descr="Картинки по запросу &quot;буклеты для родителей в доу&quot;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4293096"/>
            <a:ext cx="2953845" cy="2088232"/>
          </a:xfrm>
          <a:prstGeom prst="rect">
            <a:avLst/>
          </a:prstGeom>
          <a:noFill/>
        </p:spPr>
      </p:pic>
      <p:pic>
        <p:nvPicPr>
          <p:cNvPr id="22534" name="Picture 6" descr="Картинки по запросу &quot;буклеты для родителей в доу&quot;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2492896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&quot;презентация икт фоны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160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помощью сети Интернет  организовали общение с родителями.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используем следующие интернет ресурсы для общения с родителями: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Странички в Контакте.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-Сайт детского сада.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Вайбер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AutoShape 4" descr="Картинки по запросу &quot;вайбе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Картинки по запросу &quot;вайбе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8" name="Picture 16" descr="https://i.mycdn.me/i?r=AyH4iRPQ2q0otWIFepML2LxR64oO4gB1nROwBW8WdJUk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204864"/>
            <a:ext cx="2628292" cy="3504390"/>
          </a:xfrm>
          <a:prstGeom prst="rect">
            <a:avLst/>
          </a:prstGeom>
          <a:noFill/>
        </p:spPr>
      </p:pic>
      <p:pic>
        <p:nvPicPr>
          <p:cNvPr id="23564" name="Picture 12" descr="Картинки по запросу &quot;ватсап&quot;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509120"/>
            <a:ext cx="3122051" cy="2150652"/>
          </a:xfrm>
          <a:prstGeom prst="rect">
            <a:avLst/>
          </a:prstGeom>
          <a:noFill/>
        </p:spPr>
      </p:pic>
      <p:pic>
        <p:nvPicPr>
          <p:cNvPr id="23562" name="Picture 10" descr="Картинки по запросу &quot;вайбер&quot;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916832"/>
            <a:ext cx="2804806" cy="1872208"/>
          </a:xfrm>
          <a:prstGeom prst="rect">
            <a:avLst/>
          </a:prstGeom>
          <a:noFill/>
        </p:spPr>
      </p:pic>
      <p:pic>
        <p:nvPicPr>
          <p:cNvPr id="23566" name="Picture 14" descr="https://i.mycdn.me/i?r=AyH4iRPQ2q0otWIFepML2LxR61BziraW98NzfkBcGteSm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3068960"/>
            <a:ext cx="2736304" cy="3648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&quot;презентация икт фоны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2160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Группа  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VK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«Добрый жук» была создана по инициативе родителей как фото- 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видеообменник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Но несет в себе и информационно-познавательную функцию.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s://i.mycdn.me/i?r=AyH4iRPQ2q0otWIFepML2LxRlqA_G_zl20WSC_oqlBlY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510" y="2132856"/>
            <a:ext cx="2268251" cy="3024336"/>
          </a:xfrm>
          <a:prstGeom prst="rect">
            <a:avLst/>
          </a:prstGeom>
          <a:noFill/>
        </p:spPr>
      </p:pic>
      <p:pic>
        <p:nvPicPr>
          <p:cNvPr id="24582" name="Picture 6" descr="https://i.mycdn.me/i?r=AyH4iRPQ2q0otWIFepML2LxRE4qMYTjwmHQ1GXm7wiIqP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212976"/>
            <a:ext cx="2484276" cy="3312368"/>
          </a:xfrm>
          <a:prstGeom prst="rect">
            <a:avLst/>
          </a:prstGeom>
          <a:noFill/>
        </p:spPr>
      </p:pic>
      <p:pic>
        <p:nvPicPr>
          <p:cNvPr id="24586" name="Picture 10" descr="https://i.mycdn.me/i?r=AyH4iRPQ2q0otWIFepML2LxRnHHSKNoEvad0ZFZE5oPZv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276872"/>
            <a:ext cx="2556283" cy="3408379"/>
          </a:xfrm>
          <a:prstGeom prst="rect">
            <a:avLst/>
          </a:prstGeom>
          <a:noFill/>
        </p:spPr>
      </p:pic>
      <p:pic>
        <p:nvPicPr>
          <p:cNvPr id="24584" name="Picture 8" descr="https://i.mycdn.me/i?r=AyH4iRPQ2q0otWIFepML2LxRyCPg_0xE89eupxQmJE_cX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996952"/>
            <a:ext cx="2538281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168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Информационно-коммуникационные технологии в ДОУ в работе с родителями </vt:lpstr>
      <vt:lpstr> «Каждый участник образовательного  процесса сам решает,  идти в ногу с будущим  или  вышагивать пятками назад» </vt:lpstr>
      <vt:lpstr>Работе с родителями в ДОУ уделяется большое внимание.  Для этого применяются различные формы:   Дни открытых дверей  Родительские собрания  Наглядная информация Досуги  Родительские клубы  Конкурсы  </vt:lpstr>
      <vt:lpstr>Традиционные формы, работы с родителями при всех их положительных характеристиках, имеют объективные трудности:  - ограниченное количество времени у родителей, как для посещения родительских собраний, так и посещения консультаций в детском саду; - отсутствие возможностей для своевременного предоставления необходимой информации родителям. </vt:lpstr>
      <vt:lpstr>Использование компьютерных технологий очень эффективно:    -Родители лучше понимают цель коррекционно-развивающего обучения, лучше воспринимают информацию за счет того, что использование компьютерных технологий несет в себе образный тип информации, понятный всем участникам образовательного процесса; - У родителей повышается мотивация к работе с ребенком, в домашних условиях, за счет привлекательности компьютера и мультимедийных эффектов; -  Реализуется принцип обратной связи: родитель может задать педагогу любой вопрос, касающийся своего ребенка, а также внести предложения по организации воспитательного процесса в группе; -Педагог привлекает разные источники информационного и обучающего материала (в частности Интернет-ресурсов); -   Материал подается в эстетическом вид; - Создается пространство для обмена информации и дискуссий. </vt:lpstr>
      <vt:lpstr>Нами созданы серии презентаций к занятиям, праздникам, родительским собраниям.</vt:lpstr>
      <vt:lpstr>Изготавливаем и распространяем буклеты, памятки, пособия, делимся рекомендациями на информационных носителях. Изучаем и отбираем обучающие компьютерные игры, советуем образовательные сайты </vt:lpstr>
      <vt:lpstr>С помощью сети Интернет  организовали общение с родителями. Мы используем следующие интернет ресурсы для общения с родителями: - Странички в Контакте. -Сайт детского сада. - Вайбер. - WhatsApp. </vt:lpstr>
      <vt:lpstr>Группа  вVK «Добрый жук» была создана по инициативе родителей как фото- и видеообменник. Но несет в себе и информационно-познавательную функцию.</vt:lpstr>
      <vt:lpstr>Итак, успешность педагогического взаимодействия дошкольного учреждения и семьи сегодня во многом зависит от того, насколько педагог-воспитатель использует в своей работе новые информационно-коммуникационные технологии, имеющие огромный потенциал, призванный заинтересовать родителей и создать условия для их активного участия в образовательно-воспитательном процессе современного образовательного учреждения. </vt:lpstr>
      <vt:lpstr>Спасибо за внимание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Информационно-коммуникационные технологии в ДОУ в работе с родителями</dc:title>
  <dc:creator>Владимир Коробейников</dc:creator>
  <cp:lastModifiedBy>Кристина</cp:lastModifiedBy>
  <cp:revision>9</cp:revision>
  <dcterms:created xsi:type="dcterms:W3CDTF">2019-11-18T04:40:11Z</dcterms:created>
  <dcterms:modified xsi:type="dcterms:W3CDTF">2019-11-18T17:42:08Z</dcterms:modified>
</cp:coreProperties>
</file>