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2" autoAdjust="0"/>
    <p:restoredTop sz="94660"/>
  </p:normalViewPr>
  <p:slideViewPr>
    <p:cSldViewPr snapToGrid="0">
      <p:cViewPr varScale="1">
        <p:scale>
          <a:sx n="71" d="100"/>
          <a:sy n="71" d="100"/>
        </p:scale>
        <p:origin x="7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78EA5-5008-476D-A124-EB870497B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8CC4B3-A703-492D-884D-3B5F889E3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C98EBD-32DB-4981-99B2-DEA9B3FA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E9C-90C2-4315-BB25-2454BB47F4CB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50840F-2EF4-4516-8F7D-3292A2EA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90FFF6-496E-4277-8125-5E5B994C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0B7D-974F-48F8-B25A-8B03C62B4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8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0A82C-480C-439E-B6EB-93E01A1F1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EFF565-E2BB-4F40-BBAC-5E99570BC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1C33BD-4734-4872-84B7-B7F05A2C1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E9C-90C2-4315-BB25-2454BB47F4CB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4AD4ED-5BAE-4031-B849-1190CD772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5E6CFB-66E3-4A42-B763-2A363762A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0B7D-974F-48F8-B25A-8B03C62B4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04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221FA-1242-4EB1-97E3-724F6FBF35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E46251-AE08-4919-AE01-356FD3B14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B19C7A-0952-4327-A207-65911822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E9C-90C2-4315-BB25-2454BB47F4CB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8854A2-DC74-4C8B-9CD1-C32B6F5C6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26E104-3D93-482A-B962-B580B385B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0B7D-974F-48F8-B25A-8B03C62B4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C5609-F9FE-4F4F-A392-AB8C7DD4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1B4D67-E2F3-486F-89DE-1653775BE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D64F3F-9778-4AD8-A2AB-F97C1ACB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E9C-90C2-4315-BB25-2454BB47F4CB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C8F1E1-A818-4998-9A8E-617B6C6BA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7E4123-CE6A-4E98-BA5F-51F9B88A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0B7D-974F-48F8-B25A-8B03C62B4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05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4533F-D59F-4636-A805-BDC711E1E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296167-8D63-4F6F-9570-B2B040E34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4EE745-93D7-48A1-AEAE-2C88E4A26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E9C-90C2-4315-BB25-2454BB47F4CB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6EEF93-4E80-403D-AC7C-77DAC4E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17DA8-540E-4120-89A2-3A5C24550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0B7D-974F-48F8-B25A-8B03C62B4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44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7231C6-9164-48DA-8321-9AD13F07B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16355E-7E7B-4B1F-9027-C92327CF6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F20841-798F-4025-AA74-23DCD55E9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DD790B-0B2C-4E25-A618-5183668B4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E9C-90C2-4315-BB25-2454BB47F4CB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52BC18-BB54-4CB4-AC36-AEDE81E8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3AE223-EB80-40AB-BB47-29261CA58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0B7D-974F-48F8-B25A-8B03C62B4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1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E3053-464D-4E4A-A732-16029C7B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E3D0B6-E041-4B46-B0DB-08E5CB35C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AA1C00-B2F5-45DB-B782-675CE1D28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28652F-5293-4341-BD99-44905B242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D8FDB5-9353-4CFD-918E-4A786AD1D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5E97AB-26CF-4489-8846-4073BE5B5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E9C-90C2-4315-BB25-2454BB47F4CB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1E21FB-D26D-4ED7-938F-816C58F5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15B565-2F5E-4F81-A856-703E877FB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0B7D-974F-48F8-B25A-8B03C62B4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82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AB66E-04FE-4994-8D8C-1FF8A22F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F832C7-2AF4-4BE3-98F1-B17022ED8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E9C-90C2-4315-BB25-2454BB47F4CB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1CA01E-35E7-43B0-9926-4F3A5AE2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9F3832-B3D7-49F1-B454-85DFD08F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0B7D-974F-48F8-B25A-8B03C62B4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06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9E96E7-88F0-4E04-A0A6-C125BC0E9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E9C-90C2-4315-BB25-2454BB47F4CB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DD51E6-2B62-4A57-A1E4-D739956D1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24717B-9C5E-4E22-AC5A-9881C21F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0B7D-974F-48F8-B25A-8B03C62B4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56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7510C-9C5E-43A4-8383-EFE4D3264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4EE249-B212-44D8-9E00-CBF540517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DA2A4E-65FF-433E-8B44-0F12BEF9D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AA76B1-8D62-4046-AF43-6D7E44BBD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E9C-90C2-4315-BB25-2454BB47F4CB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C02EDC-1486-44A7-852C-E0A35C954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2C9FA6-43F2-4FCB-BA51-D3EA06F9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0B7D-974F-48F8-B25A-8B03C62B4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83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55736E-5597-4544-A883-017D3254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BF5A40-8B51-45E5-A446-D8ADC962B0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6A321C-5251-4D3B-90D1-76DB89911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CCED61-F9D4-4650-9760-D26D1CAFD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E9C-90C2-4315-BB25-2454BB47F4CB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F4169E-2517-431C-B53B-4ED31FF72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31B9A9-D7A7-4E28-A95D-043D1085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0B7D-974F-48F8-B25A-8B03C62B4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3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9DD0B-B7BC-4420-9CB9-9071BC37D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D6C8E6-5889-42F6-8E10-566E1BDE2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29EE3F-5681-414E-9446-DD84821D45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F0E9C-90C2-4315-BB25-2454BB47F4CB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4DB6D-B6CE-4FF0-8EBB-7771020465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197B1A-6719-4DB3-80F9-5E09AF999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90B7D-974F-48F8-B25A-8B03C62B4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9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36EFF96-5398-48C3-ADF2-A78098D2E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50095A1-6895-4ED5-8FC3-1684A6F292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317812"/>
            <a:ext cx="4770718" cy="4859151"/>
          </a:xfr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6D939A8A-C7E1-42E8-AD02-EE9B3B8453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Из опыта работы</a:t>
            </a:r>
          </a:p>
          <a:p>
            <a:pPr marL="0" indent="0" algn="ctr">
              <a:buNone/>
            </a:pPr>
            <a:r>
              <a:rPr lang="ru-RU" sz="3600" dirty="0" err="1"/>
              <a:t>Насертдиновой</a:t>
            </a:r>
            <a:r>
              <a:rPr lang="ru-RU" sz="3600" dirty="0"/>
              <a:t> Земфиры </a:t>
            </a:r>
            <a:r>
              <a:rPr lang="ru-RU" sz="3600" dirty="0" err="1"/>
              <a:t>Маснавиевны</a:t>
            </a:r>
            <a:r>
              <a:rPr lang="ru-RU" sz="3600" dirty="0"/>
              <a:t> </a:t>
            </a:r>
          </a:p>
          <a:p>
            <a:pPr marL="0" indent="0" algn="ctr">
              <a:buNone/>
            </a:pPr>
            <a:r>
              <a:rPr lang="ru-RU" sz="3600" dirty="0"/>
              <a:t>Учитель информатики</a:t>
            </a:r>
          </a:p>
          <a:p>
            <a:pPr marL="0" indent="0" algn="ctr">
              <a:buNone/>
            </a:pPr>
            <a:r>
              <a:rPr lang="ru-RU" sz="3600" dirty="0"/>
              <a:t>МБОУ ООШ </a:t>
            </a:r>
            <a:r>
              <a:rPr lang="ru-RU" sz="3600" dirty="0" err="1"/>
              <a:t>д.Чурашево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6933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A7EA3-E5A5-44B1-8082-372AC7C26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системы позволяет повысить мотивацию ребёнка, путём создания благоприятной эмоциональной среды для выполнения заданий. </a:t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6FD6CAF-73DE-4C86-9A33-9877FADAD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576" y="1825625"/>
            <a:ext cx="7637930" cy="4351338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0B30D9-E916-4564-B836-DEC287CF5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49948"/>
            <a:ext cx="2566638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56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80961-8FFA-41F7-9F19-0C64E6811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365125"/>
            <a:ext cx="4935071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Два интерактивных задания на работу с текстом: одно основано на художественном, другое — на научно-познавательном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067A45F-1555-4066-83D2-94F0419F6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9967" y="2323166"/>
            <a:ext cx="8365925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1EA091-0CB9-42CC-A22F-39AA861F7ED9}"/>
              </a:ext>
            </a:extLst>
          </p:cNvPr>
          <p:cNvSpPr txBox="1"/>
          <p:nvPr/>
        </p:nvSpPr>
        <p:spPr>
          <a:xfrm>
            <a:off x="5849471" y="463129"/>
            <a:ext cx="57687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Два сюжетных интерактивных задания, в которых ученикам предстоит решить проблему, взаимодействуя с персонажами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987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A0A41E-B99A-4C4D-AAFF-8F682831C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153" y="365124"/>
            <a:ext cx="1719623" cy="132556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EB7D9-4316-49CF-AFFD-0823186C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Контролировать процесс освоения </a:t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учебного материала и повышать уровень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D4414FD-D202-4A89-991B-17AD4F7AB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19976" y="2350060"/>
            <a:ext cx="8036141" cy="4351338"/>
          </a:xfrm>
        </p:spPr>
      </p:pic>
    </p:spTree>
    <p:extLst>
      <p:ext uri="{BB962C8B-B14F-4D97-AF65-F5344CB8AC3E}">
        <p14:creationId xmlns:p14="http://schemas.microsoft.com/office/powerpoint/2010/main" val="2372223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0314A-FE50-416A-9DC8-3C4D9BE0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b="1" i="0" dirty="0">
                <a:effectLst/>
                <a:latin typeface="Noto Sans" panose="020B0502040504020204" pitchFamily="34" charset="0"/>
              </a:rPr>
            </a:br>
            <a:r>
              <a:rPr lang="ru-RU" sz="31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Чем чаще вы пользуетесь платформой вместе</a:t>
            </a:r>
            <a:br>
              <a:rPr lang="ru-RU" sz="31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учениками, тем больше наград получаете</a:t>
            </a:r>
            <a:br>
              <a:rPr lang="ru-RU" b="0" i="0" dirty="0">
                <a:effectLst/>
                <a:latin typeface="Noto Sans" panose="020B0502040504020204" pitchFamily="34" charset="0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B93D9FD-2D14-43DC-8F5E-04E8CB7278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694" y="1825625"/>
            <a:ext cx="6858000" cy="4351338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0C48E6-6FA2-4834-BB15-16D9F770A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176" y="1963271"/>
            <a:ext cx="4758302" cy="361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1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57B5E6-BD5F-4A07-958E-225C07CBD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765" y="1475200"/>
            <a:ext cx="8130900" cy="4463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604B3F-1E84-46FE-AFB6-FE6CEC75BD3E}"/>
              </a:ext>
            </a:extLst>
          </p:cNvPr>
          <p:cNvSpPr txBox="1"/>
          <p:nvPr/>
        </p:nvSpPr>
        <p:spPr>
          <a:xfrm rot="10800000" flipH="1" flipV="1">
            <a:off x="524435" y="1475200"/>
            <a:ext cx="29986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возможность пройти курсы повышения по всем направлениям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1F12DF6-3826-41F7-A9CC-F0FF577FE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67" y="-230013"/>
            <a:ext cx="4810796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56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DEADE1-9D70-419A-85DA-D5A5DCE16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i="0" dirty="0">
                <a:effectLst/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Внеурочная деятельность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FAA787-D5AF-444D-9547-334F350D7A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ru-RU" b="0" i="0" dirty="0">
                <a:effectLst/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Мероприятия внеурочной деятельности помогают ученикам начальной школы достигать метапредметные и личностные результаты, что обеспечивает реализацию в рамках ФГОС.</a:t>
            </a:r>
          </a:p>
          <a:p>
            <a:pPr algn="l"/>
            <a:r>
              <a:rPr lang="ru-RU" b="0" i="0" dirty="0">
                <a:effectLst/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С помощью наших материалов вы сможете провести интересное занятие в игровой форме, которое дополнит и углубит знания по основным предметам.</a:t>
            </a:r>
          </a:p>
          <a:p>
            <a:pPr algn="l"/>
            <a:r>
              <a:rPr lang="ru-RU" b="0" i="0" dirty="0">
                <a:effectLst/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Сервис доступен только учителям.</a:t>
            </a:r>
          </a:p>
          <a:p>
            <a:endParaRPr lang="ru-RU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3E1D9C63-D97D-4390-84AF-CEA07F0E8D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7311300-650B-4CB9-A01B-B8B9DF2531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15137" y="2178424"/>
            <a:ext cx="4310063" cy="37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14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81D61-108F-4A00-AC87-7C6F60FF2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5984D8-1758-4332-8B4E-CD65F3AA7F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sz="4000" dirty="0"/>
              <a:t>Спасибо за внимание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3ED6CCE-58C0-44EB-BB30-1169137454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7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85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01D93-C58D-4130-B4F4-ADCF9AD02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поделиться опытом работы на образовательной платформе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8C606B-FA16-4FB3-B4C7-0A034D07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3804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Крупнейшая российская образовательная онлайн-платформа, на которой более 12 млн учеников изучают школьные предметы в интерактивной форме по индивидуальной траектории, учатся программированию, развивают гибкие навыки, готовятся к ВПР и ОГЭ, а также участвуют в олимпиадах.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635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B4BD87-F8B2-4B73-B9B5-2047A458F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63" y="414006"/>
            <a:ext cx="2237426" cy="12497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7CA8A1-331A-4996-9835-F7BA2D7D3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732" y="286158"/>
            <a:ext cx="1987468" cy="12497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47BC32-B546-4EEB-9DEF-33FAA8E98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019" y="286158"/>
            <a:ext cx="1329043" cy="133514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A8DB9-820E-4E18-A2EB-901F4EDC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97898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3AFB4E-4A47-4BB9-9460-7533D459A6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обучения с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легкий и увлекательный для детей,  сервис имеет яркий дизайн с забавными персонажами.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Симпатичные иллюстрации подбадривают ребят интересными заданиями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CD58CE8-770A-4D76-8410-7D12CF815F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172200" y="1825625"/>
            <a:ext cx="5181600" cy="3496429"/>
          </a:xfrm>
        </p:spPr>
      </p:pic>
    </p:spTree>
    <p:extLst>
      <p:ext uri="{BB962C8B-B14F-4D97-AF65-F5344CB8AC3E}">
        <p14:creationId xmlns:p14="http://schemas.microsoft.com/office/powerpoint/2010/main" val="2827841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EFC90A4-979C-4BAD-91FA-BE9656185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построено на выполнении интерактивных заданий, которые соответствуют школьной программе. Задания моделируют ситуации из реальной жизни, знакомые каждому ребенку.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D0C4EC2-2BF1-4FD4-9010-47A004B66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853" y="1825625"/>
            <a:ext cx="8742293" cy="4351338"/>
          </a:xfrm>
        </p:spPr>
      </p:pic>
    </p:spTree>
    <p:extLst>
      <p:ext uri="{BB962C8B-B14F-4D97-AF65-F5344CB8AC3E}">
        <p14:creationId xmlns:p14="http://schemas.microsoft.com/office/powerpoint/2010/main" val="3764010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3A927-4B2C-4E32-BFA0-4B36C99CB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контроль, выдав  проверочную работу по пройденной теме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4BD7038-CE06-485F-AA2F-81F314A45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859" y="1825625"/>
            <a:ext cx="8774999" cy="4351338"/>
          </a:xfrm>
        </p:spPr>
      </p:pic>
    </p:spTree>
    <p:extLst>
      <p:ext uri="{BB962C8B-B14F-4D97-AF65-F5344CB8AC3E}">
        <p14:creationId xmlns:p14="http://schemas.microsoft.com/office/powerpoint/2010/main" val="2770132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A9F43A-C0C1-4F06-9E62-3636A7EF2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имеют возможность самостоятельно изучать предмет. Знания не даются в готовом виде, ребенку предлагаются наводящие вопросы и создаются условия, при которых тот сможет разобраться и найти ответ сам</a:t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6314538-6E16-4473-B54C-5258DEE00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2165" y="1825625"/>
            <a:ext cx="8307669" cy="4351338"/>
          </a:xfrm>
        </p:spPr>
      </p:pic>
    </p:spTree>
    <p:extLst>
      <p:ext uri="{BB962C8B-B14F-4D97-AF65-F5344CB8AC3E}">
        <p14:creationId xmlns:p14="http://schemas.microsoft.com/office/powerpoint/2010/main" val="3433727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C20A9-A1B4-4487-8CFF-9F6C578DA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Добавьте все свои классы</a:t>
            </a:r>
            <a:br>
              <a:rPr lang="ru-RU" sz="2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ученики могли заниматься в классе и дома</a:t>
            </a:r>
            <a:br>
              <a:rPr lang="ru-RU" sz="2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0A81E7E-D675-4F05-A968-DA801AD6E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6977" y="1825625"/>
            <a:ext cx="8298045" cy="4351338"/>
          </a:xfrm>
        </p:spPr>
      </p:pic>
    </p:spTree>
    <p:extLst>
      <p:ext uri="{BB962C8B-B14F-4D97-AF65-F5344CB8AC3E}">
        <p14:creationId xmlns:p14="http://schemas.microsoft.com/office/powerpoint/2010/main" val="2416273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65B97-87B9-4F85-9C1B-F36F6CAF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777" y="500062"/>
            <a:ext cx="10515600" cy="1325563"/>
          </a:xfrm>
        </p:spPr>
        <p:txBody>
          <a:bodyPr>
            <a:noAutofit/>
          </a:bodyPr>
          <a:lstStyle/>
          <a:p>
            <a:pPr marL="0" indent="0" algn="ctr"/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 олимпиадах помогает школьнику тренировать  внимание, логику и пространственное воображение. Они интересны и удобны в нескольких отношениях: во-первых, привлекают детей сходством с компьютерной игрой; 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 — позволяют наглядно демонстрировать задание; 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в-третьих, участник узнает свой результат сразу (пробный тур) или через 5 минут после завершения олимпиады (основной тур).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DFC58E2-A8DB-48C9-9C43-02A666922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3715" y="2312893"/>
            <a:ext cx="8124569" cy="3864069"/>
          </a:xfrm>
        </p:spPr>
      </p:pic>
    </p:spTree>
    <p:extLst>
      <p:ext uri="{BB962C8B-B14F-4D97-AF65-F5344CB8AC3E}">
        <p14:creationId xmlns:p14="http://schemas.microsoft.com/office/powerpoint/2010/main" val="2594027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E17C9-9312-4FE6-9BA2-B970B4178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3" y="304519"/>
            <a:ext cx="10170459" cy="1144588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процесс освоения учебного материала и повышать уровень.</a:t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587A52E-B65F-46C4-BFC4-9691AC790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6346" y="1825625"/>
            <a:ext cx="8259308" cy="4351338"/>
          </a:xfrm>
        </p:spPr>
      </p:pic>
    </p:spTree>
    <p:extLst>
      <p:ext uri="{BB962C8B-B14F-4D97-AF65-F5344CB8AC3E}">
        <p14:creationId xmlns:p14="http://schemas.microsoft.com/office/powerpoint/2010/main" val="16516122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379</Words>
  <Application>Microsoft Office PowerPoint</Application>
  <PresentationFormat>Широкоэкранный</PresentationFormat>
  <Paragraphs>26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Yu Gothic UI Semibold</vt:lpstr>
      <vt:lpstr>Arial</vt:lpstr>
      <vt:lpstr>Calibri</vt:lpstr>
      <vt:lpstr>Calibri Light</vt:lpstr>
      <vt:lpstr>Noto Sans</vt:lpstr>
      <vt:lpstr>Times New Roman</vt:lpstr>
      <vt:lpstr>Тема Office</vt:lpstr>
      <vt:lpstr>Презентация PowerPoint</vt:lpstr>
      <vt:lpstr>Хочу поделиться опытом работы на образовательной платформе Учи.ру</vt:lpstr>
      <vt:lpstr>Презентация PowerPoint</vt:lpstr>
      <vt:lpstr>Обучение построено на выполнении интерактивных заданий, которые соответствуют школьной программе. Задания моделируют ситуации из реальной жизни, знакомые каждому ребенку. </vt:lpstr>
      <vt:lpstr>Осуществить контроль, выдав  проверочную работу по пройденной теме</vt:lpstr>
      <vt:lpstr>Дети имеют возможность самостоятельно изучать предмет. Знания не даются в готовом виде, ребенку предлагаются наводящие вопросы и создаются условия, при которых тот сможет разобраться и найти ответ сам </vt:lpstr>
      <vt:lpstr>Добавьте все свои классы чтобы ученики могли заниматься в классе и дома </vt:lpstr>
      <vt:lpstr>   Участие в  олимпиадах помогает школьнику тренировать  внимание, логику и пространственное воображение. Они интересны и удобны в нескольких отношениях: во-первых, привлекают детей сходством с компьютерной игрой;  во-вторых — позволяют наглядно демонстрировать задание;  в-третьих, участник узнает свой результат сразу (пробный тур) или через 5 минут после завершения олимпиады (основной тур). </vt:lpstr>
      <vt:lpstr>Контролировать процесс освоения учебного материала и повышать уровень. </vt:lpstr>
      <vt:lpstr>Использование системы позволяет повысить мотивацию ребёнка, путём создания благоприятной эмоциональной среды для выполнения заданий.  </vt:lpstr>
      <vt:lpstr>Два интерактивных задания на работу с текстом: одно основано на художественном, другое — на научно-познавательном</vt:lpstr>
      <vt:lpstr>                                          Контролировать процесс освоения                                           учебного материала и повышать уровень</vt:lpstr>
      <vt:lpstr> Чем чаще вы пользуетесь платформой вместе с учениками, тем больше наград получаете </vt:lpstr>
      <vt:lpstr>Презентация PowerPoint</vt:lpstr>
      <vt:lpstr>Внеурочная деятельность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УЧИ.</dc:title>
  <dc:creator>www</dc:creator>
  <cp:lastModifiedBy>www</cp:lastModifiedBy>
  <cp:revision>13</cp:revision>
  <dcterms:created xsi:type="dcterms:W3CDTF">2023-10-11T16:28:23Z</dcterms:created>
  <dcterms:modified xsi:type="dcterms:W3CDTF">2023-10-11T18:44:27Z</dcterms:modified>
</cp:coreProperties>
</file>