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56" r:id="rId5"/>
    <p:sldId id="260" r:id="rId6"/>
    <p:sldId id="261" r:id="rId7"/>
    <p:sldId id="268" r:id="rId8"/>
    <p:sldId id="265" r:id="rId9"/>
    <p:sldId id="264" r:id="rId10"/>
    <p:sldId id="263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9286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84" y="1209785"/>
            <a:ext cx="6858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средство обучения в современной педагогике</a:t>
            </a: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Воспитатель:</a:t>
            </a: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Цаплина Е.А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 (2)\20180115_16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857652" cy="364333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 (2)\image-0-02-08-76868cc2a3224004690068cc431a0b33028b6ba750db5ec79c5fd503095f94c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3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1556792"/>
            <a:ext cx="796153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мне — и я забуду,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мне — и я запомню,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Вовлеки меня — и я пойму, 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чему то научусь.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baseline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baseline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(китайская пословица)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baseline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Новая папка (2)\image-0-02-08-5b831ab9483dd70e3e0b12ae143f38e67fbe5885b38ff1dedf378222d876132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50032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628800"/>
            <a:ext cx="80793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дословном переводе с английского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lapbook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значит «наколенная книга»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колени,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книга).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Это тематическая папка, содержащая множество кармашков, окошечек, миниатюрных книжечек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570351"/>
            <a:ext cx="785818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должен отвечать требованиям ФГОС: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нформативен;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рочен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стетичен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ариативен;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оступен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ригоден к использованию одновременно группой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1340768"/>
            <a:ext cx="7702624" cy="46166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внедрением ФГОС дошкольного образования каждый педагог ищет новые подходы, идеи в своей педагогической деятельности. Вот и я начала изучать и использовать в своей работе совершенно новое, интересное незаменимое методическое пособие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Его можно использовать как в детском саду, так и дома.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интересен и полезен тем, что его делают совместно взрослый и дети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 (2)\20180115_16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360" y="2924944"/>
            <a:ext cx="4307956" cy="30963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315" y="908720"/>
            <a:ext cx="8215370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дошкольников – удивительное и очень полезное пособие, которое обрело свою популярность в нашей стране сравнительно недавно. Что особенно приятно, сделать такую развивающую игру можно (и нужно) своими руками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Пользователь\Desktop\Новая папка (2)\20180115_163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34545"/>
            <a:ext cx="3362370" cy="3163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51720" y="444764"/>
            <a:ext cx="630820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отвечает основным тезисам партнерской деятельности взрослого с детьми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Новая папка (2)\image-0-02-08-76868cc2a3224004690068cc431a0b33028b6ba750db5ec79c5fd503095f94c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72180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66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332656"/>
            <a:ext cx="72866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активизирует у детей интерес к познавательной деятельности;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 возможность проявить себя каждому ребёнку;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детям лучше понять и запомнить информацию;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позволяет сохранить собранный материал;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просто интересное и творческое занятие.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3" y="42860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тему «Весна»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Новая папка (2)\20180115_163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7049132" cy="4634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yl.veryphoto.ru/img-q5y5x5n4g40414v5u4p454n5q5w5l4t4a404q4c4l4t414m436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 (2)\20180115_16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674148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145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2018-01-11T16:34:55Z</dcterms:created>
  <dcterms:modified xsi:type="dcterms:W3CDTF">2020-04-28T14:10:08Z</dcterms:modified>
</cp:coreProperties>
</file>