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67" r:id="rId4"/>
    <p:sldId id="269" r:id="rId5"/>
    <p:sldId id="270" r:id="rId6"/>
    <p:sldId id="268" r:id="rId7"/>
    <p:sldId id="259" r:id="rId8"/>
    <p:sldId id="260" r:id="rId9"/>
    <p:sldId id="261" r:id="rId10"/>
    <p:sldId id="263" r:id="rId11"/>
    <p:sldId id="271" r:id="rId12"/>
    <p:sldId id="262" r:id="rId13"/>
    <p:sldId id="265" r:id="rId14"/>
    <p:sldId id="264" r:id="rId15"/>
    <p:sldId id="272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83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9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61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9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8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4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5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7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6595-F05C-4313-925C-CAE1A82957B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B53ACE-D2B3-4FD0-8FE8-302DAA4B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6664" y="1157591"/>
            <a:ext cx="8295936" cy="1634247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здоровья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61285" y="1350210"/>
            <a:ext cx="5242041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Вручную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заполняет фамилии и имена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разделе «Общие сведения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Автоматически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переносятся на все таблицы на последующих листах карты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Заполняет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графы: дата окончания ИПР и дата рождения.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92" t="353" r="60123" b="882"/>
          <a:stretch/>
        </p:blipFill>
        <p:spPr>
          <a:xfrm>
            <a:off x="1789331" y="409433"/>
            <a:ext cx="4418038" cy="59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0499"/>
            <a:ext cx="8911687" cy="13811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заполнению офтальмолога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268" y="1501285"/>
            <a:ext cx="8946077" cy="50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1177" y="2097668"/>
            <a:ext cx="549226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Вносит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 состоянии здоровья (с согласия родителей (законных представителей) учащихся) и рекомендации, выбирая их из выпадающих списков напротив фамилии и имени каждого ученика, фамилии переносятся из раздела «Общие сведения» автоматически.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450" y="133349"/>
            <a:ext cx="877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заполнению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педиатром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2" r="52975" b="4049"/>
          <a:stretch/>
        </p:blipFill>
        <p:spPr>
          <a:xfrm>
            <a:off x="2104915" y="1333678"/>
            <a:ext cx="4313797" cy="49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05246" y="2532186"/>
            <a:ext cx="48973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аполняет 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вручную, внося рекомендации напротив фамилии и имени каждого ученика, фамилии переносятся из раздела «Общие сведения» автоматически.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578" y="381000"/>
            <a:ext cx="805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заполнению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психологом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221" r="50677" b="4163"/>
          <a:stretch/>
        </p:blipFill>
        <p:spPr>
          <a:xfrm>
            <a:off x="1522426" y="1636721"/>
            <a:ext cx="4662744" cy="51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488" r="52505" b="6457"/>
          <a:stretch/>
        </p:blipFill>
        <p:spPr>
          <a:xfrm>
            <a:off x="493731" y="1277058"/>
            <a:ext cx="4770700" cy="4862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7215" r="64326" b="4639"/>
          <a:stretch/>
        </p:blipFill>
        <p:spPr>
          <a:xfrm>
            <a:off x="4745817" y="1713937"/>
            <a:ext cx="2327977" cy="32355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97613" y="2016467"/>
            <a:ext cx="502705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Разделы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РЗВ» («Развитие зрительного восприятия»), «СБО» («Социально-бытовая ориентировка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«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ПО» («Пространственная ориентировка»)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«Логопед» заполняются специалистами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выбора из меню перечня фактов или рекомендаций. Каждый специалист, заполняя свою страницу, оставляет необходимую для работы с ребенком информацию и первостепенной важности рекомендации.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3254" y="76729"/>
            <a:ext cx="921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заполнению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дефектологами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39790" b="3946"/>
          <a:stretch/>
        </p:blipFill>
        <p:spPr>
          <a:xfrm>
            <a:off x="2174159" y="2771750"/>
            <a:ext cx="4328267" cy="38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535" y="1005445"/>
            <a:ext cx="9616435" cy="37776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СПАСИБО ЗА ВНИМАНИЕ !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974" y="658408"/>
            <a:ext cx="10275651" cy="12093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Карта здоровья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230" y="1867712"/>
            <a:ext cx="10147570" cy="43092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школе-интернате №1 им. К.К. Грота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2015 года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каждого учащегося ведется карта здоровья.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2021 году карты были усовершенствованы. Для удобства заполнения и  пользования специалистами школы-интерната карты здоровья были перенесены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органайзер, позволяющий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педагогам и воспитателям учитывать психофизическое состояние,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заболевание зрительных органов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специалистов для применения в образовательном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13055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оформления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Карта здоровья  оформляется по результатам диагностики на начало учебного года в следующей  последовательности: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офтальмолога;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педиатра;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психолога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дефектолога по пространственной ориентировке;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дефектолога по социально-бытовой ориентировке;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дефектолога по развитию зрительного восприятия;</a:t>
            </a:r>
          </a:p>
          <a:p>
            <a:pPr marL="457200" lvl="1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рекомендации логопеда.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Карты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just"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грамотного и своевременного сопровождения коррекционного и профилактического процессов, способствующих улучшению (сохранению) состояния  здоровья детей с ограниченными возможностями здоровья по зрению в урочный, внеурочный и внешкольный периоды организации образовательного процесса.    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0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Период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072" y="1642110"/>
            <a:ext cx="8915400" cy="3777622"/>
          </a:xfrm>
        </p:spPr>
        <p:txBody>
          <a:bodyPr/>
          <a:lstStyle/>
          <a:p>
            <a:pPr marL="400050" lvl="1" indent="0" algn="just">
              <a:lnSpc>
                <a:spcPct val="15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Карта заполняется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с конца сентября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октября текущего учебного года на каждого ребенка всеми специалистами, относящимися к сфере профилактики и коррекции состояний обучающегося в виде рекомендаций к педагогам на доступном и простом языке.  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335" y="269780"/>
            <a:ext cx="8911687" cy="1280890"/>
          </a:xfrm>
        </p:spPr>
        <p:txBody>
          <a:bodyPr/>
          <a:lstStyle/>
          <a:p>
            <a:pPr marL="0" indent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Задачи, позволяющие решить рекомендациями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460" y="1550670"/>
            <a:ext cx="10298430" cy="5010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</a:t>
            </a:r>
          </a:p>
          <a:p>
            <a:pPr lvl="1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определить структуру и сущность коррекционного процесса в образовании детей с ОВЗ по зрению;</a:t>
            </a:r>
          </a:p>
          <a:p>
            <a:pPr lvl="1" algn="just">
              <a:spcBef>
                <a:spcPts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интегрировать общее и коррекционное образование;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установить системность и систематичность работы с ребенком по индивидуальным рекомендациям специалистов; 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оперативные</a:t>
            </a:r>
          </a:p>
          <a:p>
            <a:pPr lvl="1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урока (занятия, мероприятия) с учетом рекомендаций Карты здоровья;</a:t>
            </a:r>
          </a:p>
          <a:p>
            <a:pPr lvl="1" algn="just">
              <a:spcBef>
                <a:spcPts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содержание рабочих программ, планов и конспектов специальных (коррекционных) приемов методов и технологий с учетом рекомендаций, построенных для каждого ученика класса;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тактические </a:t>
            </a:r>
          </a:p>
          <a:p>
            <a:pPr lvl="1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педагогами особенностей состояний и развития каждого ребенка;</a:t>
            </a:r>
          </a:p>
          <a:p>
            <a:pPr lvl="1" algn="just">
              <a:spcBef>
                <a:spcPts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привнесение специальных (коррекционных) механизмов в урочную, внеурочную и внешкольную деятельность ученика с учетом его запросов и потребностей;</a:t>
            </a:r>
          </a:p>
          <a:p>
            <a:pPr lvl="1" algn="just">
              <a:spcBef>
                <a:spcPts val="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домашних заданий с учетом рекомендаций Карты здоровья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37" y="1624084"/>
            <a:ext cx="10208075" cy="42871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олжны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 учтены при оформлении рабочих программ, планов воспитательной работы, в отчетах, при построении и реализации учебных и воспитательных занятий и совпадают с наполнением положений Порядка включения в образовательный процесс коррекционных приемов, методов, технологий.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рабочим документом в перечне всех остальных документов (журнал, программа, план, конспекты).  Ее доступность необходима для каждого  учителя и воспитателя, работающего в данном классе или с детьми класса.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241946"/>
            <a:ext cx="10467382" cy="469482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Ссылка на карту здоровья приходит каждому специалисту на почту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затем он переходит по ней и начинает работать с картами здоровья.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Титульный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лист заполняет классный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Вручную заполняются фамилия и имя ученика. Автоматически они переносятся на все таблицы на последующих листах карты. Так же классный руководитель заполняет графы дата окончания ИПР и дату рождения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Разделы «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РЗВ» («Развитие зрительного восприятия»), «СБО» («Социально-бытовая ориентировка»), «ПО» («Пространственная ориентировка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«Логопед», «Психолог» заполняются специалистами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выбора из меню перечня фактов или рекомендаций. Каждый специалист, заполняя свою страницу, оставляет необходимую для работы с ребенком информацию и первостепенной важности рекомендации.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(ФИ ученика заполнены автоматически, остальные строки заполняются вручную)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офтальмолога: заполняет офтальмолог (ФИ ученика заполнены автоматически, остальные строки заполняются вручную);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педиатра: заполняет педиатр (ФИ ученика заполнены автоматически, остальные строки заполняются вручную);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пополнения содержания выпадающих списков предназначена страница «Списки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можно не пользоваться выпадающими списками, корректировка проводится по инструкции.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2" y="93694"/>
            <a:ext cx="9406123" cy="13160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 по заполнению классным руководителем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717" y="1296769"/>
            <a:ext cx="708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титульном листе выделяет нужный класс.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52" y="1811216"/>
            <a:ext cx="8237479" cy="46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760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Карта здоровья</vt:lpstr>
      <vt:lpstr>Карта здоровья учащихся</vt:lpstr>
      <vt:lpstr>Последовательность оформления</vt:lpstr>
      <vt:lpstr>Назначение Карты</vt:lpstr>
      <vt:lpstr>Период работы</vt:lpstr>
      <vt:lpstr>Задачи, позволяющие решить рекомендациями </vt:lpstr>
      <vt:lpstr> Рекомендации</vt:lpstr>
      <vt:lpstr>Инструкция по заполнению </vt:lpstr>
      <vt:lpstr>Инструкция по заполнению классным руководителем</vt:lpstr>
      <vt:lpstr>Презентация PowerPoint</vt:lpstr>
      <vt:lpstr>Инструкция по заполнению офтальмолога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здоровья</dc:title>
  <dc:creator>Егорова Александра Сергеевна</dc:creator>
  <cp:lastModifiedBy>Егорова Александра Сергеевна</cp:lastModifiedBy>
  <cp:revision>43</cp:revision>
  <cp:lastPrinted>2018-10-24T11:15:35Z</cp:lastPrinted>
  <dcterms:created xsi:type="dcterms:W3CDTF">2018-10-23T12:35:41Z</dcterms:created>
  <dcterms:modified xsi:type="dcterms:W3CDTF">2021-11-30T07:30:50Z</dcterms:modified>
</cp:coreProperties>
</file>