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SLIDES_API105381334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SLIDES_API105381334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SLIDES_API105381334_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SLIDES_API105381334_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SLIDES_API105381334_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SLIDES_API105381334_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SLIDES_API105381334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SLIDES_API105381334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SLIDES_API105381334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SLIDES_API105381334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SLIDES_API105381334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5" name="Google Shape;85;SLIDES_API105381334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SLIDES_API105381334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SLIDES_API105381334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SLIDES_API105381334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SLIDES_API105381334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SLIDES_API105381334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SLIDES_API105381334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SLIDES_API105381334_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SLIDES_API105381334_3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SLIDES_API105381334_4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SLIDES_API105381334_4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  <a:defRPr sz="40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510450" y="3182313"/>
            <a:ext cx="8123100" cy="63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991475"/>
            <a:ext cx="8520600" cy="191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sz="14000" b="1"/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3071300"/>
            <a:ext cx="8520600" cy="90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Google Shape;15;p3"/>
          <p:cNvCxnSpPr/>
          <p:nvPr/>
        </p:nvCxnSpPr>
        <p:spPr>
          <a:xfrm>
            <a:off x="0" y="2998150"/>
            <a:ext cx="91440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10450" y="2057400"/>
            <a:ext cx="8123100" cy="778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lt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7975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205825"/>
            <a:ext cx="4045200" cy="1509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7690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1700" y="423682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pearmint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510450" y="1257300"/>
            <a:ext cx="8123100" cy="1588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Применение инновационных технологий на уроках литературы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Заключение</a:t>
            </a:r>
            <a:endParaRPr/>
          </a:p>
        </p:txBody>
      </p:sp>
      <p:sp>
        <p:nvSpPr>
          <p:cNvPr id="146" name="Google Shape;146;p22"/>
          <p:cNvSpPr txBox="1">
            <a:spLocks noGrp="1"/>
          </p:cNvSpPr>
          <p:nvPr>
            <p:ph type="body" idx="1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Применение инновационных технологий в уроках литературы является актуальным и необходимым. Современные методы обучения требуют адаптации, открывая новые горизонты для педагогов и учащихся. Интерактивная среда и проектная деятельность развивают критическое мышление. Практика показывает, что мультимедийные ресурсы и онлайн-платформы повышают вовлеченность учащихся. Перспективы внедрения технологий обнадевают, создавая индивидуализированный подход к обучению, что повышает качество образования и формирует нового поколения читающих.</a:t>
            </a:r>
            <a:endParaRPr/>
          </a:p>
        </p:txBody>
      </p:sp>
      <p:sp>
        <p:nvSpPr>
          <p:cNvPr id="147" name="Google Shape;147;p2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10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Список литературы</a:t>
            </a:r>
            <a:endParaRPr/>
          </a:p>
        </p:txBody>
      </p:sp>
      <p:sp>
        <p:nvSpPr>
          <p:cNvPr id="153" name="Google Shape;153;p23"/>
          <p:cNvSpPr txBox="1">
            <a:spLocks noGrp="1"/>
          </p:cNvSpPr>
          <p:nvPr>
            <p:ph type="body" idx="1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1. Проектная деятельность на уроках литературы // infourok.ru.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2. Выпускная работа по литературе на тему ИНТЕРАКТИВНЫЕ... // infourok.ru.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3. Государственное автономное учреждение // dpo-smolensk.ru.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4. Инновации в образовании: цифровые и современные подходы... // practicum.yandex.ru.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5. Инновационные технологии // edu.vspu.ru.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/>
              <a:t>...</a:t>
            </a:r>
            <a:endParaRPr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"/>
              <a:t>32. Современные педагогические технологии на уроках русского... // nsportal.ru.</a:t>
            </a:r>
            <a:endParaRPr/>
          </a:p>
        </p:txBody>
      </p:sp>
      <p:sp>
        <p:nvSpPr>
          <p:cNvPr id="154" name="Google Shape;154;p2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11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Введение</a:t>
            </a:r>
            <a:endParaRPr/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Современное образование требует внедрения инновационных технологий в уроки литературы для развития критического мышления и повышения интереса учащихся. В условиях информационного общества необходимо переосмысление традиционных подходов к обучению. Работа рассмотрит научные методы, обосновывающие применение технологий, а также практический опыт их внедрения. Будут обсуждены перспективы новых подходов, создающих интерактивную учебную среду, что подчеркивает значимость данной темы в образовательном процессе.</a:t>
            </a:r>
            <a:endParaRPr/>
          </a:p>
        </p:txBody>
      </p:sp>
      <p:sp>
        <p:nvSpPr>
          <p:cNvPr id="67" name="Google Shape;67;p1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2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Актуальность применения инновационных технологий на уроках литературы</a:t>
            </a:r>
            <a:endParaRPr/>
          </a:p>
        </p:txBody>
      </p:sp>
      <p:sp>
        <p:nvSpPr>
          <p:cNvPr id="73" name="Google Shape;73;p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3</a:t>
            </a:fld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5" name="Google Shape;75;p15"/>
          <p:cNvSpPr txBox="1"/>
          <p:nvPr/>
        </p:nvSpPr>
        <p:spPr>
          <a:xfrm>
            <a:off x="317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Адаптация к новым условиям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317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Современное обучение требует от учителей гибкости. Инновационные технологии помогают адаптировать методики к новым вызовам и поддерживают интерес учащихся к литературе.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77" name="Google Shape;7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p15"/>
          <p:cNvSpPr txBox="1"/>
          <p:nvPr/>
        </p:nvSpPr>
        <p:spPr>
          <a:xfrm>
            <a:off x="3111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Новые педагогические подходы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79" name="Google Shape;79;p15"/>
          <p:cNvSpPr txBox="1"/>
          <p:nvPr/>
        </p:nvSpPr>
        <p:spPr>
          <a:xfrm>
            <a:off x="3111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Внедрение технологий позволяет активизировать познавательную деятельность и перейти от запоминания к критическому анализу, что актуально для современного образования.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80" name="Google Shape;80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2500" y="1651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15"/>
          <p:cNvSpPr txBox="1"/>
          <p:nvPr/>
        </p:nvSpPr>
        <p:spPr>
          <a:xfrm>
            <a:off x="5905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Интеграция дисциплин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5905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Современные стратегии обучения включают междисциплинарные связи. Это помогает студентам анализировать информацию и развивать критическое мышление в контексте литературного обучения.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Современные педагогические методы</a:t>
            </a:r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4</a:t>
            </a:fld>
            <a:endParaRPr/>
          </a:p>
        </p:txBody>
      </p:sp>
      <p:pic>
        <p:nvPicPr>
          <p:cNvPr id="89" name="Google Shape;8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0" name="Google Shape;90;p16"/>
          <p:cNvSpPr txBox="1"/>
          <p:nvPr/>
        </p:nvSpPr>
        <p:spPr>
          <a:xfrm>
            <a:off x="317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Интеграция подходов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1" name="Google Shape;91;p16"/>
          <p:cNvSpPr txBox="1"/>
          <p:nvPr/>
        </p:nvSpPr>
        <p:spPr>
          <a:xfrm>
            <a:off x="317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Современные методы образования сочетают традиционные и инновационные подходы, что формирует эффективную и целостную образовательную среду на уроках литературы.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92" name="Google Shape;9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6"/>
          <p:cNvSpPr txBox="1"/>
          <p:nvPr/>
        </p:nvSpPr>
        <p:spPr>
          <a:xfrm>
            <a:off x="3111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Использование ИКТ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4" name="Google Shape;94;p16"/>
          <p:cNvSpPr txBox="1"/>
          <p:nvPr/>
        </p:nvSpPr>
        <p:spPr>
          <a:xfrm>
            <a:off x="3111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Информационно-коммуникационные технологии позволяют индивидуализировать обучение, активизируя учащихся и развивая их аналитические навыки и критическое мышление в литературе.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95" name="Google Shape;95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2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6"/>
          <p:cNvSpPr txBox="1"/>
          <p:nvPr/>
        </p:nvSpPr>
        <p:spPr>
          <a:xfrm>
            <a:off x="5905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Проектная деятельность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97" name="Google Shape;97;p16"/>
          <p:cNvSpPr txBox="1"/>
          <p:nvPr/>
        </p:nvSpPr>
        <p:spPr>
          <a:xfrm>
            <a:off x="5905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Методы, акцентирующие внимание на совместной работе и проектной деятельности, помогают ученикам реализовывать творческие способности и развивать навыки работы в команде.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Информационно-коммуникационные технологии в обучении</a:t>
            </a:r>
            <a:endParaRPr/>
          </a:p>
        </p:txBody>
      </p:sp>
      <p:sp>
        <p:nvSpPr>
          <p:cNvPr id="103" name="Google Shape;103;p17"/>
          <p:cNvSpPr txBox="1">
            <a:spLocks noGrp="1"/>
          </p:cNvSpPr>
          <p:nvPr>
            <p:ph type="body" idx="1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Использование ИКТ в преподавании литературы делает обучение интерактивным и увлекательным. Мультимедийные презентации и онлайн-ресурсы помогают глубже понять литературные произведения, анализировать персонажей и стили. ИКТ также вовлекает учеников и развивает критическое мышление, позволяя взаимодействовать с текстами на новом уровне. Виртуальные сообщества способствуют обмену мнениями и формированию аргументированных точек зрения, что требует от педагогов адаптации методов обучения.</a:t>
            </a:r>
            <a:endParaRPr/>
          </a:p>
        </p:txBody>
      </p:sp>
      <p:sp>
        <p:nvSpPr>
          <p:cNvPr id="104" name="Google Shape;104;p1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5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Проектная деятельность как метод обучения</a:t>
            </a:r>
            <a:endParaRPr/>
          </a:p>
        </p:txBody>
      </p:sp>
      <p:sp>
        <p:nvSpPr>
          <p:cNvPr id="110" name="Google Shape;110;p18"/>
          <p:cNvSpPr txBox="1">
            <a:spLocks noGrp="1"/>
          </p:cNvSpPr>
          <p:nvPr>
            <p:ph type="body" idx="1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Проектная деятельность на уроках литературы — эффективный метод, развивающий интеллект и творчество. Учащиеся исследуют темы, улучшая познавательные и коммуникативные навыки. Методы варьируются от индивидуальных до межпредметных проектов, что углубляет понимание литературы. Несмотря на высокую нагрузку, эта деятельность формирует критическое мышление и коллаборацию. Проекты с использованием технологий подстегивают интерес и вовлеченность, создавая динамичную образовательную среду.</a:t>
            </a:r>
            <a:endParaRPr/>
          </a:p>
        </p:txBody>
      </p:sp>
      <p:sp>
        <p:nvSpPr>
          <p:cNvPr id="111" name="Google Shape;111;p1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6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Создание интерактивной учебной среды</a:t>
            </a:r>
            <a:endParaRPr/>
          </a:p>
        </p:txBody>
      </p:sp>
      <p:sp>
        <p:nvSpPr>
          <p:cNvPr id="117" name="Google Shape;117;p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7</a:t>
            </a:fld>
            <a:endParaRPr/>
          </a:p>
        </p:txBody>
      </p:sp>
      <p:pic>
        <p:nvPicPr>
          <p:cNvPr id="118" name="Google Shape;118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4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p19"/>
          <p:cNvSpPr txBox="1"/>
          <p:nvPr/>
        </p:nvSpPr>
        <p:spPr>
          <a:xfrm>
            <a:off x="317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Интерактивные технологии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0" name="Google Shape;120;p19"/>
          <p:cNvSpPr txBox="1"/>
          <p:nvPr/>
        </p:nvSpPr>
        <p:spPr>
          <a:xfrm>
            <a:off x="317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Интерактивные методы вовлекают учащихся, превращая их в активных участников учебного процесса. Современные платформы и приложения делают занятия более увлекательными.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21" name="Google Shape;121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238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19"/>
          <p:cNvSpPr txBox="1"/>
          <p:nvPr/>
        </p:nvSpPr>
        <p:spPr>
          <a:xfrm>
            <a:off x="3111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Инструменты обучения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3" name="Google Shape;123;p19"/>
          <p:cNvSpPr txBox="1"/>
          <p:nvPr/>
        </p:nvSpPr>
        <p:spPr>
          <a:xfrm>
            <a:off x="3111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Использование интерактивных досок, викторин и сервисов, как Kahoot! и Genially, поддерживает интерес и способствует активному взаимодействию между учениками.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pic>
        <p:nvPicPr>
          <p:cNvPr id="124" name="Google Shape;124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032500" y="1524000"/>
            <a:ext cx="5080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5" name="Google Shape;125;p19"/>
          <p:cNvSpPr txBox="1"/>
          <p:nvPr/>
        </p:nvSpPr>
        <p:spPr>
          <a:xfrm>
            <a:off x="5905500" y="2159000"/>
            <a:ext cx="27939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Проектная деятельность</a:t>
            </a:r>
            <a:endParaRPr sz="1800"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  <p:sp>
        <p:nvSpPr>
          <p:cNvPr id="126" name="Google Shape;126;p19"/>
          <p:cNvSpPr txBox="1"/>
          <p:nvPr/>
        </p:nvSpPr>
        <p:spPr>
          <a:xfrm>
            <a:off x="5905500" y="2794000"/>
            <a:ext cx="2540100" cy="126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rPr>
              <a:t>Проектные задания углубляют понимание литературы и развивают командные навыки. Интерактивность и мультимедийные ресурсы делают уроки более доступными и занимательными.</a:t>
            </a:r>
            <a:endParaRPr>
              <a:solidFill>
                <a:schemeClr val="accent3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Практический опыт внедрения технологий</a:t>
            </a:r>
            <a:endParaRPr/>
          </a:p>
        </p:txBody>
      </p:sp>
      <p:sp>
        <p:nvSpPr>
          <p:cNvPr id="132" name="Google Shape;132;p20"/>
          <p:cNvSpPr txBox="1">
            <a:spLocks noGrp="1"/>
          </p:cNvSpPr>
          <p:nvPr>
            <p:ph type="body" idx="1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Анализ успешного внедрения инновационных технологий в школах демонстрирует улучшение читательской грамотности и интереса к литературе. Например, кейс-технология способствует глубокому пониманию текста, а электронные ресурсы увеличивают вовлеченность учащихся. Геймификация уроков повышает мотивацию и уровень грамотности на 30%. Личностно-ориентированный подход позволяет учитывать индивидуальные особенности учащихся и формировать устойчивый интерес к чтению. Итоги показывают значительное улучшение результатов и активности на уроках.</a:t>
            </a:r>
            <a:endParaRPr/>
          </a:p>
        </p:txBody>
      </p:sp>
      <p:sp>
        <p:nvSpPr>
          <p:cNvPr id="133" name="Google Shape;133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8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Перспективы применения инновационных технологий</a:t>
            </a:r>
            <a:endParaRPr/>
          </a:p>
        </p:txBody>
      </p:sp>
      <p:sp>
        <p:nvSpPr>
          <p:cNvPr id="139" name="Google Shape;139;p21"/>
          <p:cNvSpPr txBox="1">
            <a:spLocks noGrp="1"/>
          </p:cNvSpPr>
          <p:nvPr>
            <p:ph type="body" idx="1"/>
          </p:nvPr>
        </p:nvSpPr>
        <p:spPr>
          <a:xfrm>
            <a:off x="311700" y="1511975"/>
            <a:ext cx="8520600" cy="320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Будущее образования формируется инновационными технологиями, такими как ИИ, VR и AR, которые трансформируют уроки литературы. Эти технологии позволяют ученикам не только воспринимать текст, но и переживать его, углубляя понимание и интерес. Важно также обращение к цифровой этике, что формирует критическое отношение к информации. Инновации требуют новых методов обучения и оценки, а учителя должны быть готовыми к вызовам времени, чтобы подготовить учащихся к жизни в информационном мире.</a:t>
            </a:r>
            <a:endParaRPr/>
          </a:p>
        </p:txBody>
      </p:sp>
      <p:sp>
        <p:nvSpPr>
          <p:cNvPr id="140" name="Google Shape;140;p2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9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729</Words>
  <Application>Microsoft Office PowerPoint</Application>
  <PresentationFormat>Экран (16:9)</PresentationFormat>
  <Paragraphs>52</Paragraphs>
  <Slides>11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Proxima Nova</vt:lpstr>
      <vt:lpstr>Spearmint</vt:lpstr>
      <vt:lpstr>Применение инновационных технологий на уроках литературы</vt:lpstr>
      <vt:lpstr>Введение</vt:lpstr>
      <vt:lpstr>Актуальность применения инновационных технологий на уроках литературы</vt:lpstr>
      <vt:lpstr>Современные педагогические методы</vt:lpstr>
      <vt:lpstr>Информационно-коммуникационные технологии в обучении</vt:lpstr>
      <vt:lpstr>Проектная деятельность как метод обучения</vt:lpstr>
      <vt:lpstr>Создание интерактивной учебной среды</vt:lpstr>
      <vt:lpstr>Практический опыт внедрения технологий</vt:lpstr>
      <vt:lpstr>Перспективы применения инновационных технологий</vt:lpstr>
      <vt:lpstr>Заключение</vt:lpstr>
      <vt:lpstr>Список литературы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Применение инновационных технологий на уроках литературы</dc:title>
  <cp:lastModifiedBy>1</cp:lastModifiedBy>
  <cp:revision>1</cp:revision>
  <dcterms:modified xsi:type="dcterms:W3CDTF">2025-07-21T19:18:27Z</dcterms:modified>
</cp:coreProperties>
</file>