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6" r:id="rId4"/>
  </p:sldMasterIdLst>
  <p:sldIdLst>
    <p:sldId id="260" r:id="rId5"/>
    <p:sldId id="258" r:id="rId6"/>
    <p:sldId id="278" r:id="rId7"/>
    <p:sldId id="279" r:id="rId8"/>
    <p:sldId id="280" r:id="rId9"/>
    <p:sldId id="259" r:id="rId10"/>
    <p:sldId id="263" r:id="rId11"/>
    <p:sldId id="275" r:id="rId12"/>
    <p:sldId id="276" r:id="rId13"/>
    <p:sldId id="273" r:id="rId14"/>
    <p:sldId id="281" r:id="rId15"/>
    <p:sldId id="272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3DA8-B437-44C3-A19E-3D036F2743BD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532B2-47B5-4DBC-9140-154574AD1F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10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3DA8-B437-44C3-A19E-3D036F2743BD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532B2-47B5-4DBC-9140-154574AD1F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273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3DA8-B437-44C3-A19E-3D036F2743BD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532B2-47B5-4DBC-9140-154574AD1F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414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8687-DBE8-43AA-A82D-0C739DC452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F0947-4F5D-4E92-A828-D02EB5342E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108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8687-DBE8-43AA-A82D-0C739DC452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F0947-4F5D-4E92-A828-D02EB5342E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243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8687-DBE8-43AA-A82D-0C739DC452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F0947-4F5D-4E92-A828-D02EB5342E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594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8687-DBE8-43AA-A82D-0C739DC452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F0947-4F5D-4E92-A828-D02EB5342E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378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8687-DBE8-43AA-A82D-0C739DC452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F0947-4F5D-4E92-A828-D02EB5342E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92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8687-DBE8-43AA-A82D-0C739DC452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F0947-4F5D-4E92-A828-D02EB5342E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0830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8687-DBE8-43AA-A82D-0C739DC452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F0947-4F5D-4E92-A828-D02EB5342E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9604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8687-DBE8-43AA-A82D-0C739DC452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F0947-4F5D-4E92-A828-D02EB5342E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718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3DA8-B437-44C3-A19E-3D036F2743BD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532B2-47B5-4DBC-9140-154574AD1F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6257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8687-DBE8-43AA-A82D-0C739DC452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F0947-4F5D-4E92-A828-D02EB5342E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1784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8687-DBE8-43AA-A82D-0C739DC452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F0947-4F5D-4E92-A828-D02EB5342E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58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8687-DBE8-43AA-A82D-0C739DC452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F0947-4F5D-4E92-A828-D02EB5342E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143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8687-DBE8-43AA-A82D-0C739DC452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F0947-4F5D-4E92-A828-D02EB5342E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0863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8687-DBE8-43AA-A82D-0C739DC452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F0947-4F5D-4E92-A828-D02EB5342E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8823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8687-DBE8-43AA-A82D-0C739DC452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F0947-4F5D-4E92-A828-D02EB5342E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5367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8687-DBE8-43AA-A82D-0C739DC452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F0947-4F5D-4E92-A828-D02EB5342E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3854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8687-DBE8-43AA-A82D-0C739DC452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F0947-4F5D-4E92-A828-D02EB5342E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3864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8687-DBE8-43AA-A82D-0C739DC452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F0947-4F5D-4E92-A828-D02EB5342E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9197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8687-DBE8-43AA-A82D-0C739DC452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F0947-4F5D-4E92-A828-D02EB5342E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914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3DA8-B437-44C3-A19E-3D036F2743BD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532B2-47B5-4DBC-9140-154574AD1F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6140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8687-DBE8-43AA-A82D-0C739DC452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F0947-4F5D-4E92-A828-D02EB5342E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9655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8687-DBE8-43AA-A82D-0C739DC452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F0947-4F5D-4E92-A828-D02EB5342E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4534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8687-DBE8-43AA-A82D-0C739DC452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F0947-4F5D-4E92-A828-D02EB5342E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1031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8687-DBE8-43AA-A82D-0C739DC452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F0947-4F5D-4E92-A828-D02EB5342E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2660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3DA8-B437-44C3-A19E-3D036F2743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532B2-47B5-4DBC-9140-154574AD1F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01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3DA8-B437-44C3-A19E-3D036F2743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532B2-47B5-4DBC-9140-154574AD1F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6635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3DA8-B437-44C3-A19E-3D036F2743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532B2-47B5-4DBC-9140-154574AD1F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121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3DA8-B437-44C3-A19E-3D036F2743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532B2-47B5-4DBC-9140-154574AD1F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2459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3DA8-B437-44C3-A19E-3D036F2743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532B2-47B5-4DBC-9140-154574AD1F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5940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3DA8-B437-44C3-A19E-3D036F2743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532B2-47B5-4DBC-9140-154574AD1F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351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3DA8-B437-44C3-A19E-3D036F2743BD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532B2-47B5-4DBC-9140-154574AD1F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319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3DA8-B437-44C3-A19E-3D036F2743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532B2-47B5-4DBC-9140-154574AD1F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978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3DA8-B437-44C3-A19E-3D036F2743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532B2-47B5-4DBC-9140-154574AD1F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0583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3DA8-B437-44C3-A19E-3D036F2743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532B2-47B5-4DBC-9140-154574AD1F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5198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3DA8-B437-44C3-A19E-3D036F2743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532B2-47B5-4DBC-9140-154574AD1F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646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3DA8-B437-44C3-A19E-3D036F2743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532B2-47B5-4DBC-9140-154574AD1F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48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3DA8-B437-44C3-A19E-3D036F2743BD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532B2-47B5-4DBC-9140-154574AD1F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340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3DA8-B437-44C3-A19E-3D036F2743BD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532B2-47B5-4DBC-9140-154574AD1F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828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3DA8-B437-44C3-A19E-3D036F2743BD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532B2-47B5-4DBC-9140-154574AD1F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572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3DA8-B437-44C3-A19E-3D036F2743BD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532B2-47B5-4DBC-9140-154574AD1F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071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3DA8-B437-44C3-A19E-3D036F2743BD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532B2-47B5-4DBC-9140-154574AD1F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445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03DA8-B437-44C3-A19E-3D036F2743BD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532B2-47B5-4DBC-9140-154574AD1F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632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28687-DBE8-43AA-A82D-0C739DC452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F0947-4F5D-4E92-A828-D02EB5342E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926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28687-DBE8-43AA-A82D-0C739DC452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F0947-4F5D-4E92-A828-D02EB5342E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518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03DA8-B437-44C3-A19E-3D036F2743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532B2-47B5-4DBC-9140-154574AD1F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755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79823\Pictures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350"/>
            <a:ext cx="9156700" cy="68707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750842" y="500042"/>
            <a:ext cx="54058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>
              <a:solidFill>
                <a:prstClr val="black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9901"/>
            <a:ext cx="3643338" cy="242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3" y="4869160"/>
            <a:ext cx="2175303" cy="1922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03648" y="2828836"/>
            <a:ext cx="7632848" cy="3120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680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Использование различных методов обучения на уроках физкультуры, особенности применения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соревновательно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-игрового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метода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sz="24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Выполнила</a:t>
            </a:r>
          </a:p>
          <a:p>
            <a:pPr algn="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учитель физической культуры: 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Крылова Ж.А.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7984" y="500042"/>
            <a:ext cx="4608512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Муниципальное общеобразовательное учреждение «Санаторная школа-интернат № 2 для детей,   нуждающихся в длительном лечении»</a:t>
            </a:r>
            <a:endParaRPr lang="ru-RU" sz="16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города Магнитогорска</a:t>
            </a:r>
            <a:endParaRPr lang="ru-RU" sz="160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2655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79823\Desktop\фото для презентации\1613688689_3-p-fon-dlya-prezentatsii-sportivnaya-tematika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8520" y="-13285"/>
            <a:ext cx="1107289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260648"/>
            <a:ext cx="754258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Физкультура должна стать универсальным средством оздоровления. В настоящее время ведущими направлениями в работе по физическому воспитанию являются: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создание условий, содействующих формированию навыков здорового образа жизни, сохранению и укреплению физического и психологического здоровья учащихся средствами физической культуры и спорта;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формирование физической культуры личности с учетом их индивидуальных способностей, состояния здоровья и мотивации;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совершенствование врачебно-педагогического контроля, за организацией физического воспитания;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педагогический анализ по реализации современных, требований, обеспечивающих развитие физической культуры.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885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79823\Desktop\фото для презентации\1613688689_3-p-fon-dlya-prezentatsii-sportivnaya-tematika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57288" y="0"/>
            <a:ext cx="11072890" cy="6858000"/>
          </a:xfrm>
          <a:prstGeom prst="rect">
            <a:avLst/>
          </a:prstGeom>
          <a:noFill/>
        </p:spPr>
      </p:pic>
      <p:pic>
        <p:nvPicPr>
          <p:cNvPr id="1026" name="Picture 2" descr="D:\Desktop\img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6632"/>
            <a:ext cx="6091371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732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79823\Desktop\фото для презентации\1613688689_3-p-fon-dlya-prezentatsii-sportivnaya-tematika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8520" y="-13285"/>
            <a:ext cx="1107289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884728" y="260648"/>
            <a:ext cx="5583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Литература: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59832" y="836713"/>
            <a:ext cx="37981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https://shareslide.ru/sport/prezentatsiya-osobennosti-primeneniya-sovremennyh-obrazovatelnyh-tehnologiy#slides-17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885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79823\Desktop\фото для презентации\1613688689_3-p-fon-dlya-prezentatsii-sportivnaya-tematika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8520" y="-13285"/>
            <a:ext cx="11072890" cy="6858000"/>
          </a:xfrm>
          <a:prstGeom prst="rect">
            <a:avLst/>
          </a:prstGeom>
          <a:noFill/>
        </p:spPr>
      </p:pic>
      <p:sp>
        <p:nvSpPr>
          <p:cNvPr id="5" name="AutoShape 2" descr="https://shareslide.ru/img/thumbs/ac5a0f0ea8c2cf8bd4cb3df2ca0dd819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shareslide.ru/img/thumbs/ac5a0f0ea8c2cf8bd4cb3df2ca0dd819-800x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D:\Desktop\ac5a0f0ea8c2cf8bd4cb3df2ca0dd819-800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-15642"/>
            <a:ext cx="6203936" cy="524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885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3408"/>
            <a:ext cx="9358346" cy="7286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683568" y="260648"/>
            <a:ext cx="54726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 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 разработать и практически обосновать использование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различных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методов обучения на уроках физкультуры, особенности применения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соревновательно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-игрового метода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399918"/>
            <a:ext cx="62646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Изучить сущность современных образовательных технологий.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Выявить цели, функции современных образовательных технологий.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Рассмотреть средства и формы технологий в процессе обучения на уроках физической культуры.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52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3408"/>
            <a:ext cx="9358346" cy="7286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79512" y="-99392"/>
            <a:ext cx="7056784" cy="7448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750"/>
              </a:spcAft>
            </a:pPr>
            <a:endParaRPr lang="ru-RU" sz="2400" b="1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ctr">
              <a:spcAft>
                <a:spcPts val="750"/>
              </a:spcAft>
            </a:pP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Введение</a:t>
            </a:r>
            <a:endParaRPr lang="ru-RU" sz="2400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ctr">
              <a:spcAft>
                <a:spcPts val="750"/>
              </a:spcAft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Интерес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познавательной деятельности к предмету - мощный двигатель обучения и учения. От него зависит не только продуктивность овладения знаниями, способами познавательной деятельности, но и общий тонус всей учебной деятельности.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>
              <a:spcAft>
                <a:spcPts val="750"/>
              </a:spcAft>
            </a:pPr>
            <a:r>
              <a:rPr lang="ru-RU" dirty="0" smtClean="0">
                <a:solidFill>
                  <a:srgbClr val="000000"/>
                </a:solidFill>
                <a:latin typeface="Arial"/>
                <a:ea typeface="Times New Roman"/>
              </a:rPr>
              <a:t>   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Перед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современным учителем стоит задача - обеспечить высокий уровень активности учащихся на уроках для становления субъектной позиции. Ученик не должен выступать в роли пассивного объекта деятельности педагога.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</a:t>
            </a:r>
          </a:p>
          <a:p>
            <a:pPr lvl="0"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Большинство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учащихся не в силах выполнить нормы и требования, предусмотренные программой по физическому воспитанию, базовым компонентом государственного стандарта общего образования. Ребенок не может выполнить определенный норматив, и как следствие у него происходит падение интереса к уроку. 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Интерес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 физической культуре - одно из проявлений сложных процессов мотивационной сферы. Интересы учащихся к занятиям бывают разными. Значимость привлекательных сторон физической культуры меняется и с возрастом. Если младшие школьники проявляют интерес к двигательной деятельности вообще, то подростки занимаются уже с какой-то конкретной целью.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2538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3408"/>
            <a:ext cx="9358346" cy="7286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79512" y="-171400"/>
            <a:ext cx="7632848" cy="6637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Удовлетворение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интереса не приводит к его исчезновению, а наоборот интерес может укрепляться, развиваться, становиться более глубоким и разносторонним.</a:t>
            </a:r>
            <a:endParaRPr lang="ru-RU" sz="16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Физическая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культура среди других предметов занимает одно из приоритетных мест. Она закладывает основы физического и духовного здоровья, на базе которого только и возможно разностороннее развитие личности. Основу физической культуры составляют целесообразные способы и нормы физической активности, направленные на совершенствование природных качеств и способностей индивида. Это единственный предмет, который формирует у учащихся грамотное отношение к себе, к своему телу, содействует воспитанию волевых и моральных качеств, необходимости укрепления здоровья и самосовершенствования.</a:t>
            </a:r>
            <a:endParaRPr lang="ru-RU" sz="16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Воспитанием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детей в школе призваны заниматься семья и педагогический коллектив школы. Но особое место в этом воспитательном процессе отводится учителю физической культуры. Многообразие форм физического воспитания подрастающего поколения обязывает учителя физической культуры использовать их с возможно большей эффективностью.</a:t>
            </a:r>
            <a:endParaRPr lang="ru-RU" sz="16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Учитель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физической культуры должен быть хорошим организатором, иметь широкую разностороннюю подготовку, чтобы на высшем уровне проводить уроки, организовывать и принимать активное участие во всех спортивно-массовых мероприятиях совместно с детьми (внутри школы и за ее пределами), организовывать занятия в различных спортивных секциях во внеурочное время, личным примером пытаться показать учащимся о необходимости и пользе занятий спортом.</a:t>
            </a:r>
            <a:endParaRPr lang="ru-RU" sz="16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r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3528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3408"/>
            <a:ext cx="9358346" cy="7286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79512" y="-171400"/>
            <a:ext cx="7632848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0"/>
            <a:ext cx="6696744" cy="3211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Главная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задача школы – такая организация образовательного процесса на всех уровнях, при которой качественное обучение, развитие и воспитание учащихся не сопровождаются нанесением ущерба их здоровью. А урок физической культуры в школе – это главный урок здоровья. Тем, кто работает в школе не один десяток лет, воочию видна динамика ухудшения здоровья детей.</a:t>
            </a:r>
            <a:endParaRPr lang="ru-RU" sz="16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Уроки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физической культуры – основное звено в цепочке оздоровления учащихся в школе. Они содействуют укреплению здоровья, правильному физическому развитию и закаливанию организма, а также умственной и физической работоспособности, формированию правильной осанки, ликвидации или стойкой компенсации нарушений, вызванных различными заболеваниями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3140968"/>
            <a:ext cx="6696744" cy="3282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Сегодня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основными задачами физкультурно-спортивной работы в школе специалисты считают формирование у учащейся молодежи физической культуры и приучение к здоровому образу жизни, привитие интереса к физкультурно-спортивной деятельности, выработку навыков регулярных занятий физическими упражнениями, содействие эмоциональному, интеллектуальному, нравственному и эстетическому развитию личности, формирование творческих способностей.</a:t>
            </a:r>
            <a:endParaRPr lang="ru-RU" sz="16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Новые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школьные программы по физическому воспитанию направлены на решение именно этих задач, где предусматривается большее, по сравнению со старыми программами, количество часов, выделяемых на подвижные и спортивные игры, а также большее разнообразие игр.</a:t>
            </a:r>
            <a:endParaRPr lang="ru-RU" sz="16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endParaRPr lang="ru-RU" sz="2400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653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3408"/>
            <a:ext cx="9358346" cy="7286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95536" y="404664"/>
            <a:ext cx="6264696" cy="5226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Объектом работы является: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обучения детей на уроках физкультуры в условиях применения </a:t>
            </a: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применения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соревновательно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-игрового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метода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исследования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Современные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методы обучения многогранны и разнообразны, в данном докладе хотелось бы обобщить и охарактеризовать методы обучения применяемые на уроках физической культуры.</a:t>
            </a:r>
            <a:endParaRPr lang="ru-RU" sz="2400" dirty="0">
              <a:ea typeface="Calibri"/>
              <a:cs typeface="Times New Roman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948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3408"/>
            <a:ext cx="9358346" cy="7286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39552" y="0"/>
            <a:ext cx="6768752" cy="7581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750"/>
              </a:spcAft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Игра – как средство повышения качества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обучения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Сообщающий </a:t>
            </a:r>
            <a:r>
              <a:rPr lang="ru-RU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метод</a:t>
            </a:r>
            <a:r>
              <a:rPr lang="ru-RU" sz="2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400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-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преподавания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представляет систему приемов обеспечивающих сообщение учителем фактов или выводов без достаточного их объяснения, обобщения и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систематизации.</a:t>
            </a:r>
            <a:endParaRPr lang="ru-RU" dirty="0" smtClean="0">
              <a:ea typeface="Times New Roman"/>
              <a:cs typeface="Times New Roman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Исполнительный </a:t>
            </a:r>
            <a:r>
              <a:rPr lang="ru-RU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метод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учения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представляет собой сочетание приемов, характеризующих учебную деятельность школьника в основном по образцу, используя ранее приобретенные навыки. Этот метод предполагает: слушание рассказа учителя, заучивание изложенных учителем фактов и выводов без критического анализа и осмысления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Объяснительный </a:t>
            </a:r>
            <a:r>
              <a:rPr lang="ru-RU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метод-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состоит из системы приемов, включающих сообщения и обобщения учителем фактов данной науки, их описание и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объяснения.</a:t>
            </a:r>
            <a:endParaRPr lang="ru-RU" dirty="0" smtClean="0">
              <a:ea typeface="Times New Roman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Репродуктивный </a:t>
            </a:r>
            <a:r>
              <a:rPr lang="ru-RU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метод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обучения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— система таких приёмов, как слушание и осмысление, восприятие, наблюдение, систематизация фактов, решение типовых задач, анализ и тому подобное. Применяется для осмысления усвоение теоретических знаний, для обработки умений и навыков, для заучивания учебного материала.</a:t>
            </a:r>
            <a:endParaRPr lang="ru-RU" dirty="0">
              <a:ea typeface="Calibri"/>
              <a:cs typeface="Times New Roman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758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3408"/>
            <a:ext cx="9358346" cy="7286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39552" y="260648"/>
            <a:ext cx="6696744" cy="6883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Инструктивный </a:t>
            </a:r>
            <a:r>
              <a:rPr lang="ru-RU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метод-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преподавания. Учитель инструктирует учащихся, что надо делать, и показывает, как надо делать. Используется для организации практической деятельности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учащихся.</a:t>
            </a:r>
          </a:p>
          <a:p>
            <a:pPr marL="171450" indent="-1714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Практический метод-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учения предполагает практические и физические навыки учащихся как основной вид деятельности. Такой метод является сочетанием приемов: обработки навыков практических действий по изготовлению предметов или их обработки с целью совершенствования, видоизменения; деятельности, связанной с техническим моделированием и конструированием, рационализацией и изобретением.</a:t>
            </a:r>
          </a:p>
          <a:p>
            <a:pPr marL="171450" indent="-1714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Объяснительно-побуждающий-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метод преподавания представляет собой сочетание приемов объяснения и побуждения ученика к самостоятельным действиям поискового характера. Учебный материал частично объясняется учителем, а частично дается ученикам в виде проблемных задач, вопросов, заданий, ролевых игр для самостоятельного усвоения путем открытия нового знания.</a:t>
            </a:r>
            <a:endParaRPr lang="ru-RU" dirty="0">
              <a:ea typeface="Calibri"/>
              <a:cs typeface="Times New Roman"/>
            </a:endParaRPr>
          </a:p>
          <a:p>
            <a:pPr marL="171450" indent="-1714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dirty="0" smtClean="0">
              <a:ea typeface="Calibri"/>
              <a:cs typeface="Times New Roman"/>
            </a:endParaRPr>
          </a:p>
          <a:p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3286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3408"/>
            <a:ext cx="9358346" cy="7286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39552" y="260648"/>
            <a:ext cx="669674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Частично-поисковый-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 метод учения является сочетанием восприятия объяснений учителя учеником с его собственной поисковой деятельностью по выполнению работ требующих самостоятельного прохождения всех этапов познавательного процесса. Преобладающими приемами учения здесь чаще всего является слушание и осмысление, анализ фактов, систематизация, поиск решения проблем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Побуждающим-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методом преподавания называется деятельность учителя, которая побуждает активную умственную деятельность ученика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Поисковый-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метод учения представляет умственные действия по формулировке проблемы и нахождения пути ее решения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Соревновательно</a:t>
            </a:r>
            <a:r>
              <a:rPr lang="ru-RU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– игровой метод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– это метод, который исключает принуждение к учению, где идет обучение через игру и соревнование.</a:t>
            </a:r>
            <a:endParaRPr lang="ru-RU" sz="1400" dirty="0"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dirty="0"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400" dirty="0">
              <a:ea typeface="Calibri"/>
              <a:cs typeface="Times New Roman"/>
            </a:endParaRPr>
          </a:p>
          <a:p>
            <a:pPr marL="171450" indent="-1714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ru-RU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35733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759</Words>
  <Application>Microsoft Office PowerPoint</Application>
  <PresentationFormat>Экран (4:3)</PresentationFormat>
  <Paragraphs>68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Тема Office</vt:lpstr>
      <vt:lpstr>1_Тема Office</vt:lpstr>
      <vt:lpstr>2_Тема Office</vt:lpstr>
      <vt:lpstr>4_Тема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МОУ "СШИ №2"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Спортзал</dc:creator>
  <cp:lastModifiedBy>Спортзал</cp:lastModifiedBy>
  <cp:revision>17</cp:revision>
  <dcterms:created xsi:type="dcterms:W3CDTF">2022-01-31T03:21:51Z</dcterms:created>
  <dcterms:modified xsi:type="dcterms:W3CDTF">2023-04-11T06:12:36Z</dcterms:modified>
</cp:coreProperties>
</file>