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5" r:id="rId6"/>
    <p:sldId id="266" r:id="rId7"/>
    <p:sldId id="259" r:id="rId8"/>
    <p:sldId id="261" r:id="rId9"/>
    <p:sldId id="268" r:id="rId10"/>
    <p:sldId id="262" r:id="rId11"/>
    <p:sldId id="263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7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74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14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1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0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1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95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9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43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4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84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7C17-AF1A-4982-B54B-15FA20A68E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2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40doshkolnik.ucoz.ru/_ld/0/10119390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140doshkolnik.ucoz.ru/_ld/0/83384739.png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40doshkolnik.ucoz.ru/_ld/0/86770991.pn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140doshkolnik.ucoz.ru/_ld/0/33840053.pn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25000"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00B050"/>
                </a:solidFill>
                <a:latin typeface="Cambria" pitchFamily="18" charset="0"/>
              </a:rPr>
              <a:t>Речевые игры для детей </a:t>
            </a:r>
            <a:br>
              <a:rPr lang="ru-RU" sz="4900" b="1" i="1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ru-RU" sz="4900" b="1" i="1" dirty="0" smtClean="0">
                <a:solidFill>
                  <a:srgbClr val="00B050"/>
                </a:solidFill>
                <a:latin typeface="Cambria" pitchFamily="18" charset="0"/>
              </a:rPr>
              <a:t>старшего дошкольного возраста с использованием</a:t>
            </a:r>
            <a:r>
              <a:rPr lang="en-US" sz="4900" b="1" i="1" dirty="0" smtClean="0">
                <a:solidFill>
                  <a:srgbClr val="00B050"/>
                </a:solidFill>
                <a:latin typeface="Cambria" pitchFamily="18" charset="0"/>
              </a:rPr>
              <a:t> SMART</a:t>
            </a:r>
            <a:r>
              <a:rPr lang="ru-RU" sz="4900" b="1" i="1" dirty="0" smtClean="0">
                <a:solidFill>
                  <a:srgbClr val="00B050"/>
                </a:solidFill>
                <a:latin typeface="Cambria" pitchFamily="18" charset="0"/>
              </a:rPr>
              <a:t> доски 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endParaRPr lang="ru-RU" sz="2200" dirty="0" smtClean="0"/>
          </a:p>
          <a:p>
            <a:pPr algn="r">
              <a:buNone/>
            </a:pPr>
            <a:endParaRPr lang="ru-RU" sz="2200" dirty="0" smtClean="0"/>
          </a:p>
          <a:p>
            <a:pPr algn="r">
              <a:buNone/>
            </a:pPr>
            <a:endParaRPr lang="ru-RU" sz="2200" dirty="0" smtClean="0"/>
          </a:p>
          <a:p>
            <a:pPr algn="r">
              <a:buNone/>
            </a:pPr>
            <a:endParaRPr lang="ru-RU" sz="2200" dirty="0" smtClean="0"/>
          </a:p>
          <a:p>
            <a:pPr algn="r">
              <a:buNone/>
            </a:pPr>
            <a:r>
              <a:rPr lang="ru-RU" sz="2600" b="1" dirty="0" smtClean="0"/>
              <a:t>МБОУ «НККК им. Атамана Ермака» СП «Детский сад» «Малышок»</a:t>
            </a:r>
            <a:endParaRPr lang="ru-RU" sz="2600" b="1" dirty="0" smtClean="0"/>
          </a:p>
          <a:p>
            <a:pPr algn="r">
              <a:buNone/>
            </a:pPr>
            <a:r>
              <a:rPr lang="ru-RU" sz="2600" b="1" dirty="0" smtClean="0"/>
              <a:t>п.Новоильинский</a:t>
            </a:r>
          </a:p>
          <a:p>
            <a:pPr algn="r">
              <a:buNone/>
            </a:pPr>
            <a:r>
              <a:rPr lang="ru-RU" sz="2600" b="1" dirty="0" err="1" smtClean="0"/>
              <a:t>Садрыева</a:t>
            </a:r>
            <a:r>
              <a:rPr lang="ru-RU" sz="2600" b="1" dirty="0" smtClean="0"/>
              <a:t> Любовь Юрьевна воспитатель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23866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Варианты речевых игр для интерактивной доски (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SMART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доски):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Игра «Назови детенышей»</a:t>
            </a:r>
            <a:endParaRPr lang="ru-RU" sz="1600" dirty="0" smtClean="0"/>
          </a:p>
          <a:p>
            <a:r>
              <a:rPr lang="ru-RU" sz="1600" b="1" dirty="0" smtClean="0"/>
              <a:t>Цель:  </a:t>
            </a:r>
            <a:r>
              <a:rPr lang="ru-RU" sz="1600" dirty="0" smtClean="0"/>
              <a:t>Упражнять в образовании названий детенышей диких животных в именительном и родительном падежах множественного числа.</a:t>
            </a:r>
          </a:p>
          <a:p>
            <a:r>
              <a:rPr lang="ru-RU" sz="1600" b="1" dirty="0" smtClean="0"/>
              <a:t>Ход:</a:t>
            </a:r>
            <a:r>
              <a:rPr lang="ru-RU" sz="1600" dirty="0" smtClean="0"/>
              <a:t> На ИД представлены картинки животных и их детенышей. Ребенку </a:t>
            </a:r>
            <a:r>
              <a:rPr lang="ru-RU" sz="1600" dirty="0" err="1" smtClean="0"/>
              <a:t>предагается</a:t>
            </a:r>
            <a:r>
              <a:rPr lang="ru-RU" sz="1600" dirty="0" smtClean="0"/>
              <a:t> выбрать одно животное, найти его детенышей, перенести их к нему и сказать кто у кого есть» («У волка - волчата, у волка много волчат».«У ежа - ежата, у ежа много ежат» и т.д.).</a:t>
            </a:r>
          </a:p>
          <a:p>
            <a:endParaRPr lang="ru-RU" dirty="0"/>
          </a:p>
        </p:txBody>
      </p:sp>
      <p:pic>
        <p:nvPicPr>
          <p:cNvPr id="4" name="Рисунок 3" descr="http://140doshkolnik.ucoz.ru/_ld/0/s10119390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40doshkolnik.ucoz.ru/_ld/0/s83384739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645024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043547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Игра «Кто внимательный?»</a:t>
            </a:r>
            <a:endParaRPr lang="ru-RU" sz="1600" dirty="0" smtClean="0"/>
          </a:p>
          <a:p>
            <a:r>
              <a:rPr lang="ru-RU" sz="1600" b="1" dirty="0" smtClean="0"/>
              <a:t>Цель: </a:t>
            </a:r>
            <a:r>
              <a:rPr lang="ru-RU" sz="1600" dirty="0" smtClean="0"/>
              <a:t>Закреплять умение определять наличие звука в слове («к», «</a:t>
            </a:r>
            <a:r>
              <a:rPr lang="ru-RU" sz="1600" dirty="0" err="1" smtClean="0"/>
              <a:t>р</a:t>
            </a:r>
            <a:r>
              <a:rPr lang="ru-RU" sz="1600" dirty="0" smtClean="0"/>
              <a:t>», «л», «м»), произносить отчетливо выделяя определенный звук в слове.</a:t>
            </a:r>
          </a:p>
          <a:p>
            <a:r>
              <a:rPr lang="ru-RU" sz="1600" b="1" dirty="0" smtClean="0"/>
              <a:t>Ход: </a:t>
            </a:r>
            <a:r>
              <a:rPr lang="ru-RU" sz="1600" dirty="0" smtClean="0"/>
              <a:t>На доске несколько картинок, необходимо определить какой звук встречается во всех словах, и выбрать его, нажав </a:t>
            </a:r>
            <a:r>
              <a:rPr lang="ru-RU" sz="1600" dirty="0" err="1" smtClean="0"/>
              <a:t>стилусом</a:t>
            </a:r>
            <a:r>
              <a:rPr lang="ru-RU" sz="1600" dirty="0" smtClean="0"/>
              <a:t>. Правильный ответ – на экране останется только верный звук и появляется надпись – «молодец», «умница», «правильно» и т.д. Неправильный выбор – буква, обозначающая данный звук зачеркивается.</a:t>
            </a:r>
          </a:p>
          <a:p>
            <a:endParaRPr lang="ru-RU" dirty="0"/>
          </a:p>
        </p:txBody>
      </p:sp>
      <p:pic>
        <p:nvPicPr>
          <p:cNvPr id="4" name="Рисунок 3" descr="http://140doshkolnik.ucoz.ru/_ld/0/s86770991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40doshkolnik.ucoz.ru/_ld/0/s33840053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12976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5285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Игра «Что лишнее?»</a:t>
            </a:r>
            <a:endParaRPr lang="ru-RU" sz="1600" dirty="0" smtClean="0"/>
          </a:p>
          <a:p>
            <a:r>
              <a:rPr lang="ru-RU" sz="1600" b="1" dirty="0" smtClean="0"/>
              <a:t>Цель: </a:t>
            </a:r>
            <a:r>
              <a:rPr lang="ru-RU" sz="1600" dirty="0" smtClean="0"/>
              <a:t>Упражнять в умении строить сложные предложения, развивать речь-рассуждение, доказывать свои точку зрения.</a:t>
            </a:r>
          </a:p>
          <a:p>
            <a:r>
              <a:rPr lang="ru-RU" sz="1600" b="1" dirty="0" smtClean="0"/>
              <a:t>Ход:</a:t>
            </a:r>
            <a:r>
              <a:rPr lang="ru-RU" sz="1600" dirty="0" smtClean="0"/>
              <a:t> на ИД расположены четыре картинки. Детям предлагается подумать, какой предмет здесь лишний и объяснить - почему. Ребенок </a:t>
            </a:r>
            <a:r>
              <a:rPr lang="ru-RU" sz="1600" dirty="0" err="1" smtClean="0"/>
              <a:t>вибирает</a:t>
            </a:r>
            <a:r>
              <a:rPr lang="ru-RU" sz="1600" dirty="0" smtClean="0"/>
              <a:t> картинку и </a:t>
            </a:r>
            <a:r>
              <a:rPr lang="ru-RU" sz="1600" dirty="0" err="1" smtClean="0"/>
              <a:t>кликает</a:t>
            </a:r>
            <a:r>
              <a:rPr lang="ru-RU" sz="1600" dirty="0" smtClean="0"/>
              <a:t> на нее </a:t>
            </a:r>
            <a:r>
              <a:rPr lang="ru-RU" sz="1600" dirty="0" err="1" smtClean="0"/>
              <a:t>стилусом</a:t>
            </a:r>
            <a:r>
              <a:rPr lang="ru-RU" sz="1600" dirty="0" smtClean="0"/>
              <a:t> (если ответ правильный она сама помещается в круг, если неправильный – то нет). Ребенок </a:t>
            </a:r>
            <a:r>
              <a:rPr lang="ru-RU" sz="1600" dirty="0" err="1" smtClean="0"/>
              <a:t>объсняет</a:t>
            </a:r>
            <a:r>
              <a:rPr lang="ru-RU" sz="1600" dirty="0" smtClean="0"/>
              <a:t> почему он сделал такой выбор («Здесь лишняя картинка свиньи, потому что у этого домашнего животного нет рогов и оно не дает молока, а у коровы и козы есть рога и они могут давать молоко» и т.д.).</a:t>
            </a:r>
          </a:p>
          <a:p>
            <a:r>
              <a:rPr lang="ru-RU" sz="1600" b="1" dirty="0" smtClean="0"/>
              <a:t>Игра Подбери пару и объясни»</a:t>
            </a:r>
            <a:endParaRPr lang="ru-RU" sz="1600" dirty="0" smtClean="0"/>
          </a:p>
          <a:p>
            <a:r>
              <a:rPr lang="ru-RU" sz="1600" b="1" dirty="0" smtClean="0"/>
              <a:t>Цель: </a:t>
            </a:r>
            <a:r>
              <a:rPr lang="ru-RU" sz="1600" dirty="0" smtClean="0"/>
              <a:t>Упражнять в умении подбирать пару по аналогии и объяснять свой выбор, развивать речь-рассуждение.</a:t>
            </a:r>
          </a:p>
          <a:p>
            <a:r>
              <a:rPr lang="ru-RU" sz="1600" b="1" dirty="0" smtClean="0"/>
              <a:t>Ход:</a:t>
            </a:r>
            <a:r>
              <a:rPr lang="ru-RU" sz="1600" dirty="0" smtClean="0"/>
              <a:t> Педагог предлагает детям посмотреть на картинку и установить связь между первой парой картинок, и, исходя из этого, подобрать картинку во второй паре из трех предложенных (перенести ее к стрелке на пустое место) и объяснить свой ответ. («Собака живет в будке, а птица в гнезде, поэтому я подберу к слову «птица», слово «гнездо» и т.д.). Если слово подобрано ребенком верно, его можно перенести, если ошибся, картинка зачеркивается крестиком и ее перенести невозможно. В игре 4-5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528513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Перспектива в работе:</a:t>
            </a: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разработка речевых игр.</a:t>
            </a:r>
          </a:p>
          <a:p>
            <a:r>
              <a:rPr lang="ru-RU" dirty="0" smtClean="0"/>
              <a:t>Создание электронного банка речевых игр для </a:t>
            </a:r>
            <a:r>
              <a:rPr lang="en-US" dirty="0" smtClean="0"/>
              <a:t>SMART </a:t>
            </a:r>
            <a:r>
              <a:rPr lang="ru-RU" dirty="0" smtClean="0"/>
              <a:t>доски на каждый возрастной период по тематическому планированию образовательной программы.</a:t>
            </a:r>
          </a:p>
          <a:p>
            <a:r>
              <a:rPr lang="ru-RU" dirty="0" smtClean="0"/>
              <a:t>Совместная разработка с детьми речевых игр для </a:t>
            </a:r>
            <a:r>
              <a:rPr lang="en-US" dirty="0" smtClean="0"/>
              <a:t>SMART </a:t>
            </a:r>
            <a:r>
              <a:rPr lang="ru-RU" dirty="0" smtClean="0"/>
              <a:t>доски.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40624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Результаты 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040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Высокая активность детей на занятиях с использованием речевых игр для </a:t>
            </a:r>
            <a:r>
              <a:rPr lang="en-US" sz="2400" dirty="0" smtClean="0"/>
              <a:t>SMART</a:t>
            </a:r>
            <a:r>
              <a:rPr lang="ru-RU" sz="2400" dirty="0" smtClean="0"/>
              <a:t> доски.</a:t>
            </a:r>
          </a:p>
          <a:p>
            <a:r>
              <a:rPr lang="ru-RU" sz="2400" dirty="0" smtClean="0"/>
              <a:t>Положительная динамика в речевом </a:t>
            </a:r>
            <a:r>
              <a:rPr lang="ru-RU" sz="2400" smtClean="0"/>
              <a:t>развиии.</a:t>
            </a:r>
            <a:endParaRPr lang="ru-RU" sz="2400" dirty="0" smtClean="0"/>
          </a:p>
          <a:p>
            <a:r>
              <a:rPr lang="ru-RU" sz="2400" dirty="0" smtClean="0"/>
              <a:t>Большой объем усвоенного матерьяла.</a:t>
            </a:r>
          </a:p>
          <a:p>
            <a:r>
              <a:rPr lang="ru-RU" sz="2400" dirty="0" smtClean="0"/>
              <a:t>Инициативность детей использования речевых игр в свободной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372812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Успехов в работе!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28128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Актуальность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Включение информационно-коммуникативных технологий (ИКТ) в воспитательно-образовательный процесс в дошкольном образовательном учреждении — это одна из новых и актуальных проблем в отечественной дошкольной педагогике.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	В отличие от обычных технических средств обучения информационно-коммуникативные технологии позволяют не только насытить ребенка большим количеством готовых, строго отобранных, соответствующим образом организованных знаний, но и развивать интеллектуальные, творческие способности, и что очень актуально  – умение самостоятельно приобретать новые знания.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95336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t="-57000" r="-2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Преимущества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- предъявление информации на экране - несет в себе образный тип информации, понятный дошкольникам;</a:t>
            </a:r>
          </a:p>
          <a:p>
            <a:r>
              <a:rPr lang="ru-RU" b="1" dirty="0" smtClean="0"/>
              <a:t>- движения, звук, мультипликация надолго привлекает внимание ребенка;</a:t>
            </a:r>
          </a:p>
          <a:p>
            <a:r>
              <a:rPr lang="ru-RU" b="1" dirty="0" smtClean="0"/>
              <a:t>- проблемные задачи, поощрение ребенка при их правильном решении самим компьютером являются стимулом познавательной активности детей;</a:t>
            </a:r>
          </a:p>
          <a:p>
            <a:r>
              <a:rPr lang="ru-RU" b="1" dirty="0" smtClean="0"/>
              <a:t>- предоставляет возможность </a:t>
            </a:r>
            <a:r>
              <a:rPr lang="ru-RU" b="1" u="sng" dirty="0" smtClean="0"/>
              <a:t>индивидуализации </a:t>
            </a:r>
            <a:r>
              <a:rPr lang="ru-RU" b="1" dirty="0" smtClean="0"/>
              <a:t>обучения;</a:t>
            </a:r>
          </a:p>
          <a:p>
            <a:r>
              <a:rPr lang="ru-RU" b="1" dirty="0" smtClean="0"/>
              <a:t>- в процессе своей деятельности за компьютером, около интерактивной доски дошкольник приобретает уверенность в себе, в том, что он многое может.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66844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ramond" pitchFamily="18" charset="0"/>
              </a:rPr>
              <a:t>Цель проекта:</a:t>
            </a:r>
            <a:endParaRPr lang="ru-RU" sz="6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Использование ИКТ позволяет перейти от объяснительно-иллюстрированного способа обучения к </a:t>
            </a:r>
            <a:r>
              <a:rPr lang="ru-RU" b="1" dirty="0" err="1" smtClean="0"/>
              <a:t>деятельностному</a:t>
            </a:r>
            <a:r>
              <a:rPr lang="ru-RU" b="1" dirty="0" smtClean="0"/>
              <a:t>, при котором ребенок становится активным субъектом, а не пассивным объектом педагогического воздействия. </a:t>
            </a:r>
            <a:r>
              <a:rPr lang="ru-RU" b="1" u="sng" dirty="0" smtClean="0"/>
              <a:t>Это способствует осознанному усвоению знаний дошкольниками, их умственному и речевому развитию. Учитывая индивидуальность каждого ребенка.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Методические рекомендации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использования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SMART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доски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 детьми дошкольного возраста: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51571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Интерактивная доска –</a:t>
            </a:r>
            <a:r>
              <a:rPr lang="en-US" b="1" dirty="0" smtClean="0"/>
              <a:t>SMART </a:t>
            </a:r>
            <a:r>
              <a:rPr lang="ru-RU" b="1" dirty="0" smtClean="0"/>
              <a:t>доска (ИД) должна использоваться в работе со старшими дошкольниками при безусловном соблюдении физиолого-гигиенических, эргономических и психолого-педагогических ограничительных и разрешающих норм и рекомендаций.</a:t>
            </a:r>
          </a:p>
          <a:p>
            <a:pPr lvl="0"/>
            <a:r>
              <a:rPr lang="ru-RU" b="1" dirty="0" smtClean="0"/>
              <a:t>Применяемые информационно-дидактические пособия должны быть адекватными психическим и психофизиологическим возможностям ребенка.</a:t>
            </a:r>
          </a:p>
          <a:p>
            <a:pPr lvl="0"/>
            <a:r>
              <a:rPr lang="ru-RU" b="1" dirty="0" smtClean="0"/>
              <a:t>Организация и методика проведения занятия с ИД соответствует методике проведения традиционных занятий и основным дидактическим принципам дошкольной педагогики. Занятие с применением ИД включает в себя несколько частей. И только одна часть посвящается непосредственно работе с ИД.</a:t>
            </a:r>
          </a:p>
          <a:p>
            <a:pPr lvl="0"/>
            <a:r>
              <a:rPr lang="ru-RU" b="1" dirty="0" smtClean="0"/>
              <a:t>При составлении занятий с использованием ИД необходимо учитывать имеющиеся знания, полученные на традиционных занятиях в процессе выполнения основной образовательной программы.</a:t>
            </a:r>
          </a:p>
          <a:p>
            <a:pPr lvl="0"/>
            <a:r>
              <a:rPr lang="ru-RU" b="1" dirty="0" smtClean="0"/>
              <a:t>ИД должна быть дидактическим средством, а не самоцелью.</a:t>
            </a:r>
          </a:p>
          <a:p>
            <a:pPr lvl="0"/>
            <a:r>
              <a:rPr lang="ru-RU" b="1" dirty="0" smtClean="0"/>
              <a:t>Обязательно использовать на занятиях с ИД традиционную предметно-развивающую среду – игрушки, игры, демонстрационный материал и т.д.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Преимущества работы с интерактивной доской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SMART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доской):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2484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Усиливает подачу материала.</a:t>
            </a:r>
          </a:p>
          <a:p>
            <a:pPr lvl="0"/>
            <a:r>
              <a:rPr lang="ru-RU" b="1" dirty="0" smtClean="0"/>
              <a:t>Учитываются индивидуальные особенности каждого ребенка.</a:t>
            </a:r>
          </a:p>
          <a:p>
            <a:pPr lvl="0"/>
            <a:r>
              <a:rPr lang="ru-RU" b="1" dirty="0" smtClean="0"/>
              <a:t>Помогает педагогу находиться в постоянном взаимодействии с детьми.</a:t>
            </a:r>
          </a:p>
          <a:p>
            <a:pPr lvl="0"/>
            <a:r>
              <a:rPr lang="ru-RU" b="1" dirty="0" smtClean="0"/>
              <a:t>Электронные средства обучения передают информацию быстрее, чем традиционные.</a:t>
            </a:r>
          </a:p>
          <a:p>
            <a:pPr lvl="0"/>
            <a:r>
              <a:rPr lang="ru-RU" b="1" dirty="0" smtClean="0"/>
              <a:t>Позволяет увеличить восприятие материал за счет увеличения количества иллюстративного материала.</a:t>
            </a:r>
          </a:p>
          <a:p>
            <a:pPr lvl="0"/>
            <a:r>
              <a:rPr lang="ru-RU" b="1" dirty="0" smtClean="0"/>
              <a:t>Развивает мотивацию и делает занятия более интересными для детей.</a:t>
            </a:r>
          </a:p>
          <a:p>
            <a:pPr lvl="0"/>
            <a:r>
              <a:rPr lang="ru-RU" b="1" dirty="0" smtClean="0"/>
              <a:t>Дети начинают понимать более сложные моменты в результате более ясной и динамичной подачи материала.</a:t>
            </a:r>
          </a:p>
          <a:p>
            <a:pPr lvl="0"/>
            <a:r>
              <a:rPr lang="ru-RU" b="1" dirty="0" smtClean="0"/>
              <a:t>Может быть формой взаимодействия педагога и специалиста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56376" y="274638"/>
            <a:ext cx="7304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течение года  активно использовалась интерактивная доска (ИД): при проведении НОД по образовательной области «Коммуникация», в индивидуальной работе, в свободной деятельности детей - включались речевые игры.</a:t>
            </a:r>
          </a:p>
          <a:p>
            <a:r>
              <a:rPr lang="ru-RU" dirty="0" smtClean="0"/>
              <a:t>В своей работе мы в первую очередь исходим из перспективного плана, темы и целей занятий. Далее рассматриваем возможность максимального использования данных интерактивной доски. </a:t>
            </a:r>
          </a:p>
          <a:p>
            <a:r>
              <a:rPr lang="ru-RU" dirty="0" smtClean="0"/>
              <a:t>Необходима продуманная предварительная работа: составление дидактических задач, поиск иллюстраций в электронном виде, изготовление самих речевых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490470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Для реализации проекта были разработаны следующие варианты организации детей: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6085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Подгруппа детей стоит у доски, и дети поочередно выполняют задания на ней.</a:t>
            </a:r>
          </a:p>
          <a:p>
            <a:pPr lvl="0"/>
            <a:r>
              <a:rPr lang="ru-RU" b="1" dirty="0" smtClean="0"/>
              <a:t>Выполняют задание одновременно у доски 2-3 детей, используя </a:t>
            </a:r>
            <a:r>
              <a:rPr lang="ru-RU" b="1" dirty="0" err="1" smtClean="0"/>
              <a:t>стилус</a:t>
            </a:r>
            <a:r>
              <a:rPr lang="ru-RU" b="1" dirty="0" smtClean="0"/>
              <a:t> (компьютерная мышь) и маркеры.</a:t>
            </a:r>
          </a:p>
          <a:p>
            <a:pPr lvl="0"/>
            <a:r>
              <a:rPr lang="ru-RU" b="1" dirty="0" smtClean="0"/>
              <a:t>Дети предлагают варианты ответа ребенку, выполняющему задание у ИД.</a:t>
            </a:r>
          </a:p>
          <a:p>
            <a:pPr lvl="0"/>
            <a:r>
              <a:rPr lang="ru-RU" b="1" dirty="0" smtClean="0"/>
              <a:t>Ребенок самостоятельно выполняет задание у ИД, а дети, сидящие за столами, проверяют и оценивают правильность выполнения и доказываю это.</a:t>
            </a:r>
          </a:p>
          <a:p>
            <a:pPr lvl="0"/>
            <a:r>
              <a:rPr lang="ru-RU" b="1" dirty="0" smtClean="0"/>
              <a:t>Дети, сидящие за столами, дают задания ребенку, работающему у ИД.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72812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724.JPG"/>
          <p:cNvPicPr>
            <a:picLocks noChangeAspect="1"/>
          </p:cNvPicPr>
          <p:nvPr/>
        </p:nvPicPr>
        <p:blipFill>
          <a:blip r:embed="rId2" cstate="print"/>
          <a:srcRect l="15350" t="7476" r="22438"/>
          <a:stretch>
            <a:fillRect/>
          </a:stretch>
        </p:blipFill>
        <p:spPr>
          <a:xfrm>
            <a:off x="539552" y="188640"/>
            <a:ext cx="3312368" cy="328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448" y="0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727.JPG"/>
          <p:cNvPicPr>
            <a:picLocks noChangeAspect="1"/>
          </p:cNvPicPr>
          <p:nvPr/>
        </p:nvPicPr>
        <p:blipFill>
          <a:blip r:embed="rId4" cstate="print"/>
          <a:srcRect l="16925" t="7476" r="20863"/>
          <a:stretch>
            <a:fillRect/>
          </a:stretch>
        </p:blipFill>
        <p:spPr>
          <a:xfrm>
            <a:off x="539552" y="2717029"/>
            <a:ext cx="4176464" cy="414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1732.JPG"/>
          <p:cNvPicPr>
            <a:picLocks noChangeAspect="1"/>
          </p:cNvPicPr>
          <p:nvPr/>
        </p:nvPicPr>
        <p:blipFill>
          <a:blip r:embed="rId5" cstate="print"/>
          <a:srcRect l="26375" r="16138"/>
          <a:stretch>
            <a:fillRect/>
          </a:stretch>
        </p:blipFill>
        <p:spPr>
          <a:xfrm rot="16200000">
            <a:off x="5343235" y="2441741"/>
            <a:ext cx="3346256" cy="388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467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Речевые игры для детей  старшего дошкольного возраста с использованием SMART доски .</vt:lpstr>
      <vt:lpstr>Актуальность</vt:lpstr>
      <vt:lpstr>Преимущества</vt:lpstr>
      <vt:lpstr>Цель проекта:</vt:lpstr>
      <vt:lpstr>Методические рекомендации использования SMART доски  с детьми дошкольного возраста:</vt:lpstr>
      <vt:lpstr>Преимущества работы с интерактивной доской  (SMART доской):</vt:lpstr>
      <vt:lpstr>Слайд 7</vt:lpstr>
      <vt:lpstr>Для реализации проекта были разработаны следующие варианты организации детей:</vt:lpstr>
      <vt:lpstr>Слайд 9</vt:lpstr>
      <vt:lpstr>Варианты речевых игр для интерактивной доски (SMART доски):</vt:lpstr>
      <vt:lpstr>Слайд 11</vt:lpstr>
      <vt:lpstr>Слайд 12</vt:lpstr>
      <vt:lpstr>Перспектива в работе:</vt:lpstr>
      <vt:lpstr>Результаты :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любовь садреева</cp:lastModifiedBy>
  <cp:revision>8</cp:revision>
  <dcterms:created xsi:type="dcterms:W3CDTF">2012-04-26T17:12:37Z</dcterms:created>
  <dcterms:modified xsi:type="dcterms:W3CDTF">2020-04-17T14:28:14Z</dcterms:modified>
</cp:coreProperties>
</file>