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fd4f093083c64ee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fd4f093083c64ee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fd4f093083c64ee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fd4f093083c64ee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fd4f093083c64ee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fd4f093083c64ee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fd4f093083c64ee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fd4f093083c64ee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fd4f093083c64ee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fd4f093083c64ee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fd4f093083c64ee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fd4f093083c64ee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fd4f093083c64ee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fd4f093083c64ee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fd4f093083c64ee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fd4f093083c64ee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fd4f093083c64ee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fd4f093083c64ee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fd4f093083c64ee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fd4f093083c64ee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fd4f093083c64ee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fd4f093083c64ee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" name="Google Shape;1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