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4" r:id="rId4"/>
    <p:sldId id="267" r:id="rId5"/>
    <p:sldId id="263" r:id="rId6"/>
    <p:sldId id="271" r:id="rId7"/>
    <p:sldId id="264" r:id="rId8"/>
    <p:sldId id="268" r:id="rId9"/>
    <p:sldId id="269" r:id="rId10"/>
    <p:sldId id="270" r:id="rId11"/>
    <p:sldId id="272" r:id="rId12"/>
    <p:sldId id="265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84" d="100"/>
          <a:sy n="84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982011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51520" y="1124744"/>
            <a:ext cx="741682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741682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развития и профилактика речевых нарушений детей раннего и среднего дошкольного возраста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5276800"/>
            <a:ext cx="4275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Прокофьева Е.В.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207947"/>
            <a:ext cx="334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д/с 89 Красносельского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Санкт-Петербурга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«Бригантина»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700" y="461639"/>
            <a:ext cx="7445636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дыхание в процессе речи, отличается от обычного более глубоким коротким вдохом и ротовым длинным выдохом.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Несовершенства речевого дыхания и их влияние на речь: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Ослабленный вдох и выдох, как следствие - тихая речь, затруднение произнесения длинных фраз; нерациональное расходование выдыхаемого воздуха ведет к нарушению плавности речи,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недоговариванию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 и фраз; произнесение фраз на вдохе - судорожной, нечеткой речи; неравномерный выдох - речь то громкая, то тихая.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нарушение речевого дыхания может быть как следствие: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аденоидных разрастаний;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общей физической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ослабленности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сердечно-сосудистых заболеваний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923852"/>
            <a:ext cx="6704208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направленные на удлинение, развитие силы и плавности воздушной струи: </a:t>
            </a:r>
            <a:endParaRPr lang="ru-RU" sz="14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пузыри», «дутье на кораблики», надувание игрушек, воздушных шариков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«буря в стакане воды»,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упрямая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свеча, перышки, снежинки.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дуть не в щеки, следить чтобы голова не закружилась.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систематически, 2-3 минуты.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«Фокус» :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«чашку» (боковые края языка прижми к верхней губе,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посередине остается желобок)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Положи маленький кусочек ватки на кончик носа.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Сделай вдох через нос.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Сильно дуй через рот на ватку, чтобы она полетела вверх.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8806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дыхание</a:t>
            </a:r>
            <a:endParaRPr lang="ru-RU" sz="2000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203" y="75982"/>
            <a:ext cx="81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</a:t>
            </a:r>
            <a:endParaRPr lang="ru-RU" sz="2000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85481"/>
            <a:ext cx="2880320" cy="375487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 развитием дыхания идет работа по развитию голоса. Речевая интонация, окрас фразы усваивается ребенком по подражанию. Патологии развития голоса встречаются достаточно редко.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помнить, что в возрасте 3-5 лет у детей недостаточно развиты тормозные процессы в коре головного мозга. В это время уделить внимание детям с тихим и крикливым голосом.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Крикливый голос устраняется путем игр в тихую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шепотную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692696"/>
            <a:ext cx="5184576" cy="397031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«Эхо»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кричу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«ау, ау». А мне в ответ: «ау, ау».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 кричу: «ау, ау». Гора в ответ: «ау, ау»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Далеко-близко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звукоподражаний: поезд приближается, поезд отдаляется: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ТУУУУУУУУУ-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Туууууууууууу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Самолет  летает: ВУУУУУУ-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вууууу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-ВУУУУУУ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наоборот.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Произнесение стихотворений с изменением силы голоса: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мила моя работа (тихо)   Я доволен, я горжусь (громко)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Тихий голос - игры, сопровождающиеся громким звукоподражанием или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междометий: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обрадовались звери! Засмеялись и запели,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ушками захлопали, ножками затопали.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 начали опять по-гусиному кричать: га-га-га.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 замурлыкали: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мур-мур-мур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 зачирикали: …. , Лошади заржали: …. , Мухи зажужжали: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Лягушата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квакают: …. , А утята крякают:…. , Поросята хрюкают: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Мурочку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баюкают.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6480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i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воспитателя: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7416824" cy="3744416"/>
          </a:xfrm>
        </p:spPr>
        <p:txBody>
          <a:bodyPr>
            <a:normAutofit/>
          </a:bodyPr>
          <a:lstStyle/>
          <a:p>
            <a:endParaRPr lang="ru-RU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7504" y="3140968"/>
            <a:ext cx="4608512" cy="1512168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активной речевой среды.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75856" y="1556792"/>
            <a:ext cx="5544616" cy="2088232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 – развивающей среды.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(речевые уголки, практический материал для организации речевых игр и занятий).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51520" y="836712"/>
            <a:ext cx="3384376" cy="1872208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детей с нарушениями речи и наблюдение за речевым развитием.</a:t>
            </a:r>
          </a:p>
        </p:txBody>
      </p:sp>
    </p:spTree>
    <p:extLst>
      <p:ext uri="{BB962C8B-B14F-4D97-AF65-F5344CB8AC3E}">
        <p14:creationId xmlns:p14="http://schemas.microsoft.com/office/powerpoint/2010/main" val="10245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4"/>
            <a:ext cx="7560840" cy="40312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96752"/>
            <a:ext cx="7200800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992888" cy="25202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effectLst>
                  <a:reflection blurRad="38100" stA="55000" endA="50" endPos="36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tx1"/>
              </a:solidFill>
              <a:effectLst>
                <a:reflection blurRad="38100" stA="55000" endA="50" endPos="3600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7848872" cy="46085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речь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важнейшее условие всестороннего развития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ребенка. Но в настоящее время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противоречие. С одной стороны, возрастают требования к речевому развитию ребенка. С другой стороны, все чаще и чаще мы наблюдаем детей с задержкой речевого развития или с нарушением речевого развития. Поэтому возрастает необходимость по предупреждению (профилактике) речевых нарушений у дошкольников. Профилактика является одной из важнейших задач образовательного учреждения. Важную роль в данном процессе играет совместная работа воспитателей и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сроки появления речевых звуков в онтогенезе</a:t>
            </a:r>
            <a:endParaRPr lang="ru-RU" sz="28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1780186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39" y="2283704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5-6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625435"/>
            <a:ext cx="2036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2239" y="2893131"/>
            <a:ext cx="26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</a:t>
            </a:r>
          </a:p>
          <a:p>
            <a:r>
              <a:rPr lang="ru-RU" dirty="0"/>
              <a:t>Р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28" y="2995374"/>
            <a:ext cx="2036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32" y="3366284"/>
            <a:ext cx="2036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9" y="3807303"/>
            <a:ext cx="2036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" y="2338300"/>
            <a:ext cx="166370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18061"/>
            <a:ext cx="13954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0" y="959792"/>
            <a:ext cx="20113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1" y="3481653"/>
            <a:ext cx="115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1-2 года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06398" y="2995374"/>
            <a:ext cx="921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2-3года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0088" y="2662624"/>
            <a:ext cx="86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3-5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1" y="4011971"/>
            <a:ext cx="77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АОЭ</a:t>
            </a:r>
          </a:p>
          <a:p>
            <a:r>
              <a:rPr lang="ru-RU" dirty="0"/>
              <a:t>ПБМ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59071" y="3612278"/>
            <a:ext cx="1541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ИЫУ</a:t>
            </a:r>
          </a:p>
          <a:p>
            <a:r>
              <a:rPr lang="ru-RU" dirty="0"/>
              <a:t>ФВ</a:t>
            </a:r>
          </a:p>
          <a:p>
            <a:r>
              <a:rPr lang="ru-RU" dirty="0"/>
              <a:t>ТДН</a:t>
            </a:r>
          </a:p>
          <a:p>
            <a:r>
              <a:rPr lang="ru-RU" dirty="0"/>
              <a:t>КГХЙ (</a:t>
            </a:r>
            <a:r>
              <a:rPr lang="en-US" dirty="0"/>
              <a:t>j)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228312"/>
            <a:ext cx="845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СЗЦ</a:t>
            </a:r>
          </a:p>
          <a:p>
            <a:r>
              <a:rPr lang="ru-RU" dirty="0"/>
              <a:t>ШЖЧЩ</a:t>
            </a:r>
          </a:p>
        </p:txBody>
      </p:sp>
    </p:spTree>
    <p:extLst>
      <p:ext uri="{BB962C8B-B14F-4D97-AF65-F5344CB8AC3E}">
        <p14:creationId xmlns:p14="http://schemas.microsoft.com/office/powerpoint/2010/main" val="35858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93010">
            <a:off x="123484" y="173969"/>
            <a:ext cx="24883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же следует обратить внимание?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412776"/>
            <a:ext cx="2232248" cy="38164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произносит только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слова и совсем не строит фразы и предложения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речи полностью отсутствуют союзы и местоимения;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повторяет за Вами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слова;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понимаете его речь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этом искаженное произношение шипящих и звонких согласных (р, л) звуков является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нормой)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908720"/>
            <a:ext cx="2160240" cy="3528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очень скудный словарный запас (в норме – около 2000 слов),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запомнить четверостишье, совсем не рассказывает собственных историй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этом отсутствие связной речи, ошибки в предложениях, все еще проблемы со «сложными» звуками – норма);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404664"/>
            <a:ext cx="2376264" cy="43204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есть проблемы со звукопроизношением, в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сонорными согласными (звуками «р» и «л»);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способен описать своими словами сюжет на картинке,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допускает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грубые ошибки при построении предложений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этом допускаются ошибки в сложных предложениях, небольшая непоследовательность в повествовании).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127130"/>
            <a:ext cx="18133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3-3,5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8854" y="652392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4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184666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если в 5-6 лет</a:t>
            </a:r>
          </a:p>
        </p:txBody>
      </p:sp>
    </p:spTree>
    <p:extLst>
      <p:ext uri="{BB962C8B-B14F-4D97-AF65-F5344CB8AC3E}">
        <p14:creationId xmlns:p14="http://schemas.microsoft.com/office/powerpoint/2010/main" val="1457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0003"/>
            <a:ext cx="8532440" cy="110152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профилактики речевых нарушений у детей раннего возраста:</a:t>
            </a:r>
            <a:endParaRPr lang="ru-RU" sz="2800" b="1" i="1" u="sng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364966" y="4338162"/>
            <a:ext cx="5035281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080804" y="376190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136367" y="38047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364967" y="1823562"/>
            <a:ext cx="5295266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080804" y="124730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927354" y="1334612"/>
            <a:ext cx="440197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моторной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136367" y="12901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1364966" y="2650128"/>
            <a:ext cx="6375386" cy="11632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080804" y="208550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136367" y="21283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366555" y="3498375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080804" y="292370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136367" y="29665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943130" y="2188464"/>
            <a:ext cx="54809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943130" y="3036412"/>
            <a:ext cx="40094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импрессивной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речи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943130" y="3837040"/>
            <a:ext cx="40578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экспрессивной речи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5369"/>
            <a:ext cx="446449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моторной сферы: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схемы тела, формирование пространственного чувства, упражнения для развития общей моторики, пальчиковые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1512" y="174080"/>
            <a:ext cx="4284984" cy="23083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высших психических функций: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внимания, восприятия. Мыслительной деятельности во взаимосвязи с развитием речи, умения действовать целенаправленно, творческих способностей, формирование ведущих видов деятельности (предметной, игровой).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43740"/>
            <a:ext cx="446449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импрессивной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слов, обозначающих предметы, действия, признаки; грамматических категорий и предложных конструкций (инструкций, вопросов, несложных текстов).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225821"/>
            <a:ext cx="6552728" cy="20313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экспрессивной речи: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лексического запаса, фразовой речи, звукопроизношения, фонематических процессов, активизация словаря, совершенствование процессов поиска слов, перевода слова из пассивного в активный словарь, формирование речевого и предметно-практического общения с окружающими, развитие знаний и представлений об окружающем. </a:t>
            </a:r>
          </a:p>
        </p:txBody>
      </p:sp>
    </p:spTree>
    <p:extLst>
      <p:ext uri="{BB962C8B-B14F-4D97-AF65-F5344CB8AC3E}">
        <p14:creationId xmlns:p14="http://schemas.microsoft.com/office/powerpoint/2010/main" val="11289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0003"/>
            <a:ext cx="7992888" cy="110152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речевых нарушений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3-5 лет: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364966" y="4338162"/>
            <a:ext cx="5035281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080804" y="376190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136367" y="38047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364966" y="1823562"/>
            <a:ext cx="6303377" cy="26942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080804" y="124730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927354" y="1334612"/>
            <a:ext cx="53767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фонематического слуха.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136367" y="12901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1364966" y="2650128"/>
            <a:ext cx="6158346" cy="11632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080804" y="208550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136367" y="21283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366555" y="3498375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080804" y="292370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136367" y="29665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943130" y="2188464"/>
            <a:ext cx="5154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артикуляционной моторики.</a:t>
            </a: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943130" y="3036412"/>
            <a:ext cx="3801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моторики.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943130" y="3837040"/>
            <a:ext cx="38580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дыхания.</a:t>
            </a:r>
          </a:p>
        </p:txBody>
      </p:sp>
    </p:spTree>
    <p:extLst>
      <p:ext uri="{BB962C8B-B14F-4D97-AF65-F5344CB8AC3E}">
        <p14:creationId xmlns:p14="http://schemas.microsoft.com/office/powerpoint/2010/main" val="21134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400600" cy="792088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3888432" cy="2520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воспринимать звуки речи, фонемы, благодаря которым осуществляется различение слов, близких по звучанию: рак – лак – мак, угол – уголь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развитый фонематический слух обеспечивает правильное формирование звукопроизношения, четкое и внятное произнесение слов в соответствии с общепринятыми нормами.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5542" y="1628800"/>
            <a:ext cx="4320480" cy="23391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Узнавание неречевых звуков - игры со звучащими игрушками, баночки-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шумелочки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Игры, направленные на восприятие ритма;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Различение одинаковых по высоте, силе, тембру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звукокомплексов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игры 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медведя», «Как семья разговаривает»;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Различение близких по звуковому составу слов – работа с оппозиционными звуками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293"/>
            <a:ext cx="2555776" cy="29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2527" y="0"/>
            <a:ext cx="6624736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моторика</a:t>
            </a:r>
          </a:p>
          <a:p>
            <a:pPr algn="just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дикция – основа четкости и разборчивости речи. Ясность и чистота произношения зависит от активной и правильной работы артикуляционного аппарата. Развивать артикуляционный аппарат помогают специальные упражнения.</a:t>
            </a:r>
          </a:p>
          <a:p>
            <a:pPr algn="just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второй младшей группы – объем требований невелик. Нужно, чтобы дети усвоили простейшие навыки движения («блинчик», «лошадка», «вкусное варенье») </a:t>
            </a:r>
          </a:p>
          <a:p>
            <a:pPr algn="just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необходимо следить за четкостью выполнения движений, за умением переключать органы артикуляционного аппарата с одной позы на другую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гимнастику систематически, тогда будет эффект.</a:t>
            </a:r>
          </a:p>
        </p:txBody>
      </p:sp>
      <p:sp>
        <p:nvSpPr>
          <p:cNvPr id="8" name="Овал 7"/>
          <p:cNvSpPr/>
          <p:nvPr/>
        </p:nvSpPr>
        <p:spPr>
          <a:xfrm>
            <a:off x="2330660" y="2852936"/>
            <a:ext cx="6804248" cy="331236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мелкой моторики так же, как и артикуляционные упражнения должны проводится систематически.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стихов в сочетании с движением и музыкой, пальчиковые гимнастики, выкладывание узоров разными видами круп, рисование на манке, шнуровки и многое другое способствует развитию мелкой моторики рук. </a:t>
            </a:r>
          </a:p>
        </p:txBody>
      </p:sp>
    </p:spTree>
    <p:extLst>
      <p:ext uri="{BB962C8B-B14F-4D97-AF65-F5344CB8AC3E}">
        <p14:creationId xmlns:p14="http://schemas.microsoft.com/office/powerpoint/2010/main" val="23052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d339873f91a9e4a2798309d96118ce05a83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1248</Words>
  <Application>Microsoft Office PowerPoint</Application>
  <PresentationFormat>Экран (4:3)</PresentationFormat>
  <Paragraphs>124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Особенности развития и профилактика речевых нарушений детей раннего и среднего дошкольного возраста</vt:lpstr>
      <vt:lpstr>Презентация PowerPoint</vt:lpstr>
      <vt:lpstr>Примерные сроки появления речевых звуков в онтогенезе</vt:lpstr>
      <vt:lpstr>Презентация PowerPoint</vt:lpstr>
      <vt:lpstr>Основные направления работы по профилактики речевых нарушений у детей раннего возраста:</vt:lpstr>
      <vt:lpstr>Презентация PowerPoint</vt:lpstr>
      <vt:lpstr>Основные направления работы по профилактики речевых нарушений у детей 3-5 лет:</vt:lpstr>
      <vt:lpstr>Фонематический слух </vt:lpstr>
      <vt:lpstr>Презентация PowerPoint</vt:lpstr>
      <vt:lpstr>Презентация PowerPoint</vt:lpstr>
      <vt:lpstr>Презентация PowerPoint</vt:lpstr>
      <vt:lpstr> Организация деятельности воспитателя: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Сокровища под водой</dc:title>
  <dc:creator>obstinate</dc:creator>
  <dc:description>Шаблон презентации с сайта https://presentation-creation.ru/</dc:description>
  <cp:lastModifiedBy>Елена Прокофьева</cp:lastModifiedBy>
  <cp:revision>773</cp:revision>
  <dcterms:created xsi:type="dcterms:W3CDTF">2018-02-25T09:09:03Z</dcterms:created>
  <dcterms:modified xsi:type="dcterms:W3CDTF">2022-01-12T17:13:37Z</dcterms:modified>
</cp:coreProperties>
</file>