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Внедрение инновационных технологий в развитие речи детей дошкольного возраста.</a:t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4355432"/>
            <a:ext cx="6400800" cy="14357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Слободчикова Анна Александровна, педагог-психолог первой кв. категории МАДОУ «Детский сад общеразвивающего вида №35», г. Нижнекамск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418" y="3884493"/>
            <a:ext cx="2200847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7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6674" y="469232"/>
            <a:ext cx="4993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Экспериментирование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11" y="1672389"/>
            <a:ext cx="2530820" cy="19862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89" y="1116931"/>
            <a:ext cx="3388895" cy="2541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505" y="1116931"/>
            <a:ext cx="3439695" cy="2581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0" y="4019550"/>
            <a:ext cx="3368842" cy="2526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69" y="4295274"/>
            <a:ext cx="3005548" cy="22509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505" y="3976937"/>
            <a:ext cx="3439695" cy="25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5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4078706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«Есть все фактические и теоретические основания утверждать, что не только интеллектуальное развитие ребенка, но и формирование его характера, эмоций и личности в целом находится в непосредственной зависимости от речи»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5053263"/>
            <a:ext cx="6400800" cy="737937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chemeClr val="tx1"/>
                </a:solidFill>
              </a:rPr>
              <a:t>Л.С. Выготский</a:t>
            </a:r>
          </a:p>
        </p:txBody>
      </p:sp>
    </p:spTree>
    <p:extLst>
      <p:ext uri="{BB962C8B-B14F-4D97-AF65-F5344CB8AC3E}">
        <p14:creationId xmlns:p14="http://schemas.microsoft.com/office/powerpoint/2010/main" val="118798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673" y="336885"/>
            <a:ext cx="1116530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Проблема формирования речи у детей дошкольного возраста актуальна на сегодняшний день. Формирование речи у дошкольников является важной и трудно решаемой задачей. Успешное решение этой задачи необходимо как для подготовки детей к предстоящему школьному обучению, так и для комфортного общения с окружающими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Стало очевидно, что традиционная методика, при которой ребенок не сам строит свой рассказ, а повторяет уже только что услышанное, не может дать столь хороших результатов и  необходимо изменить способы работы педагога по развитию речи дошкольников. </a:t>
            </a:r>
          </a:p>
          <a:p>
            <a:r>
              <a:rPr lang="ru-RU" sz="2200" dirty="0" smtClean="0"/>
              <a:t>В последние время все чаще поднимается вопрос о применении инновационных технологий </a:t>
            </a:r>
            <a:r>
              <a:rPr lang="ru-RU" sz="2200" dirty="0"/>
              <a:t>в ДОУ, так как внедрение инноваций в работу образовательного учреждения – важнейшее условие совершенствования и реформирования системы дошкольного образования. Под педагогическими инновациями следует понимать – нововведения в педагогическую деятельность, изменения в содержании и технологии обучения и воспитания, имеющие целью повышение их эффективности. 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2008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980" y="517358"/>
            <a:ext cx="1114124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/>
              <a:t>Дошкольный возраст – важнейший этап в развитии личности, период формирования речевых навыков, приобщения его к миру культуры, общечеловеческих ценностей. </a:t>
            </a:r>
            <a:endParaRPr lang="ru-RU" sz="2000" dirty="0" smtClean="0"/>
          </a:p>
          <a:p>
            <a:pPr indent="457200"/>
            <a:r>
              <a:rPr lang="ru-RU" sz="2000" dirty="0"/>
              <a:t>Речь - неотъемлемая часть социального бытия людей, необходимое условие существования человеческого общества. Основные задачи развития речи - воспитание звуковой культуры речи, обогащение и активизация словаря, формирование грамматического строя речи, обучение связной речи решаются на протяжении всего дошкольного возраста</a:t>
            </a:r>
            <a:r>
              <a:rPr lang="ru-RU" sz="2000" dirty="0" smtClean="0"/>
              <a:t>.</a:t>
            </a:r>
          </a:p>
          <a:p>
            <a:pPr indent="457200"/>
            <a:r>
              <a:rPr lang="ru-RU" sz="2000" dirty="0"/>
              <a:t> Формирование речевых способностей, полноценное овладение родным языком, развитие языковых способностей является одной из основных задач программы дошкольного воспитания детей. Однако в настоящее время наблюдается критическая ситуация в развитии речевой активности детей, что обусловлено рядом негативных факторов, влияющих на речевую функцию</a:t>
            </a:r>
            <a:r>
              <a:rPr lang="ru-RU" sz="2000" dirty="0" smtClean="0"/>
              <a:t>:</a:t>
            </a:r>
          </a:p>
          <a:p>
            <a:pPr marL="285750" indent="457200">
              <a:buFont typeface="Wingdings" panose="05000000000000000000" pitchFamily="2" charset="2"/>
              <a:buChar char="q"/>
            </a:pPr>
            <a:r>
              <a:rPr lang="ru-RU" sz="2000" dirty="0"/>
              <a:t> </a:t>
            </a:r>
            <a:r>
              <a:rPr lang="ru-RU" sz="2000" dirty="0" smtClean="0"/>
              <a:t>      Ухудшение </a:t>
            </a:r>
            <a:r>
              <a:rPr lang="ru-RU" sz="2000" dirty="0"/>
              <a:t>состояния здоровья детей; </a:t>
            </a:r>
          </a:p>
          <a:p>
            <a:pPr marL="285750" indent="457200">
              <a:buFont typeface="Wingdings" panose="05000000000000000000" pitchFamily="2" charset="2"/>
              <a:buChar char="q"/>
            </a:pPr>
            <a:r>
              <a:rPr lang="ru-RU" sz="2000" dirty="0" smtClean="0"/>
              <a:t>      Существенное </a:t>
            </a:r>
            <a:r>
              <a:rPr lang="ru-RU" sz="2000" dirty="0"/>
              <a:t>сужение объема «живого» общения родителей и детей; </a:t>
            </a:r>
          </a:p>
          <a:p>
            <a:pPr marL="285750" indent="457200">
              <a:buFont typeface="Wingdings" panose="05000000000000000000" pitchFamily="2" charset="2"/>
              <a:buChar char="q"/>
            </a:pPr>
            <a:r>
              <a:rPr lang="ru-RU" sz="2000" dirty="0" smtClean="0"/>
              <a:t>       Глобальное </a:t>
            </a:r>
            <a:r>
              <a:rPr lang="ru-RU" sz="2000" dirty="0"/>
              <a:t>снижение уровня речевой культуры в обществе; </a:t>
            </a:r>
          </a:p>
          <a:p>
            <a:pPr marL="285750" indent="457200">
              <a:buFont typeface="Wingdings" panose="05000000000000000000" pitchFamily="2" charset="2"/>
              <a:buChar char="q"/>
            </a:pPr>
            <a:r>
              <a:rPr lang="ru-RU" sz="2000" dirty="0" smtClean="0"/>
              <a:t>       Дисбаланс </a:t>
            </a:r>
            <a:r>
              <a:rPr lang="ru-RU" sz="2000" dirty="0"/>
              <a:t>семейного воспитания в вопросах развития речи, что проявляется либо в его необоснованной интенсификации (стремление к раннему обучению письменной речи в ущерб устной), либо в равнодушном к нему отношении.</a:t>
            </a:r>
          </a:p>
          <a:p>
            <a:pPr indent="457200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0567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421" y="397042"/>
            <a:ext cx="1126155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 речи детей существуют проблемы:</a:t>
            </a:r>
          </a:p>
          <a:p>
            <a:pPr algn="ctr"/>
            <a:endParaRPr lang="ru-RU" sz="28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Односложная, состоящая лишь из простых предложений речь;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Неспособность грамматически правильно построить  распространенное предложение;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Бедная речь, недостаточный словарный запас;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Употребление не литературных слов и предложений;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Бедная диалогическая речь: неспособность грамотно и доступно сформулировать вопрос, построить краткий или развернутый ответ;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Неспособность построить монолог, например, сюжетный или описательный рассказ на предложенную тему, пересказ текста своими словами;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Отсутствие логического обоснования своих суждений и выводов;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Отсутствие навыков культуры речи;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Плохая дикция.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36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0379" y="348916"/>
            <a:ext cx="6412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Проект </a:t>
            </a:r>
            <a:r>
              <a:rPr lang="ru-RU" sz="3200" dirty="0"/>
              <a:t>«Мы журналисты»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0" y="1106243"/>
            <a:ext cx="4754407" cy="2865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03" y="944355"/>
            <a:ext cx="4247147" cy="3189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066">
            <a:off x="3545939" y="3335125"/>
            <a:ext cx="4417502" cy="2921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607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389" y="288758"/>
            <a:ext cx="10756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Упражнения для развития коммуникации: «Для </a:t>
            </a:r>
            <a:r>
              <a:rPr lang="ru-RU" sz="2400" b="1" dirty="0"/>
              <a:t>чего люди общаются», «Что такое </a:t>
            </a:r>
            <a:r>
              <a:rPr lang="ru-RU" sz="2400" b="1" dirty="0" smtClean="0"/>
              <a:t>общение»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09" y="3963336"/>
            <a:ext cx="3501591" cy="2577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" y="1317207"/>
            <a:ext cx="3680527" cy="24486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38" y="1317207"/>
            <a:ext cx="3787084" cy="24486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303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7517" y="300790"/>
            <a:ext cx="111893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Процесс развития речи детей напрямую связан с развитием интеллектуальных способностей, поэтому  имеет особую актуальность. Педагоги и психологи утверждают, что интеллектуальное развитие человека на половину завершается уже к четырем годам, а к восьми – еще на треть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Доказано, что интенсивное развитие интеллекта в дошкольном возрасте повышает процент обучаемости детей в школе. Ведь важно не только, какими знаниями владеет ребенок к поступлению в 1 класс, а готов ли он к их получению, умению рассуждать, делать выводы, системно мыслить, понимать происходящие закономерности</a:t>
            </a:r>
            <a:r>
              <a:rPr lang="ru-RU" sz="2400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56" y="4278947"/>
            <a:ext cx="3587151" cy="23103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38" y="4278948"/>
            <a:ext cx="3585410" cy="23103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7894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789" y="421105"/>
            <a:ext cx="1129765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Инновационные педагогические технологии по оптимизации интеллектуального развития </a:t>
            </a:r>
            <a:r>
              <a:rPr lang="ru-RU" sz="2400" b="1" dirty="0" smtClean="0"/>
              <a:t>дошкольников:</a:t>
            </a:r>
            <a:r>
              <a:rPr lang="ru-RU" dirty="0" smtClean="0"/>
              <a:t> 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 smtClean="0"/>
              <a:t>Исследовательский </a:t>
            </a:r>
          </a:p>
          <a:p>
            <a:pPr algn="ctr"/>
            <a:r>
              <a:rPr lang="ru-RU" sz="2400" b="1" dirty="0" smtClean="0"/>
              <a:t>метод 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2" y="1666405"/>
            <a:ext cx="3021492" cy="22647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14" y="1338129"/>
            <a:ext cx="3180786" cy="23821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5" y="4391526"/>
            <a:ext cx="3101109" cy="23224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14" y="4110164"/>
            <a:ext cx="3180786" cy="23855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688" y="3062744"/>
            <a:ext cx="3618247" cy="26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3758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476</TotalTime>
  <Words>601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Gothic</vt:lpstr>
      <vt:lpstr>Wingdings</vt:lpstr>
      <vt:lpstr>Wingdings 3</vt:lpstr>
      <vt:lpstr>Сектор</vt:lpstr>
      <vt:lpstr>Внедрение инновационных технологий в развитие речи детей дошкольного возраста. </vt:lpstr>
      <vt:lpstr>«Есть все фактические и теоретические основания утверждать, что не только интеллектуальное развитие ребенка, но и формирование его характера, эмоций и личности в целом находится в непосредственной зависимости от речи»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инновационных технологий в развитие речи детей дошкольного возраста.</dc:title>
  <dc:creator>аня</dc:creator>
  <cp:lastModifiedBy>аня</cp:lastModifiedBy>
  <cp:revision>20</cp:revision>
  <dcterms:created xsi:type="dcterms:W3CDTF">2016-12-19T07:46:54Z</dcterms:created>
  <dcterms:modified xsi:type="dcterms:W3CDTF">2016-12-20T13:25:20Z</dcterms:modified>
</cp:coreProperties>
</file>