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9" r:id="rId7"/>
    <p:sldId id="267" r:id="rId8"/>
    <p:sldId id="264" r:id="rId9"/>
    <p:sldId id="265" r:id="rId10"/>
    <p:sldId id="270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628-5DB0-4957-B6F8-8B872EF8B5D7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9A6E-7C0B-4E0B-93F0-A1778DBCFA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628-5DB0-4957-B6F8-8B872EF8B5D7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9A6E-7C0B-4E0B-93F0-A1778DBCFA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628-5DB0-4957-B6F8-8B872EF8B5D7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9A6E-7C0B-4E0B-93F0-A1778DBCFA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628-5DB0-4957-B6F8-8B872EF8B5D7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9A6E-7C0B-4E0B-93F0-A1778DBCFA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628-5DB0-4957-B6F8-8B872EF8B5D7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9A6E-7C0B-4E0B-93F0-A1778DBCFA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628-5DB0-4957-B6F8-8B872EF8B5D7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9A6E-7C0B-4E0B-93F0-A1778DBCFA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628-5DB0-4957-B6F8-8B872EF8B5D7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9A6E-7C0B-4E0B-93F0-A1778DBCFA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628-5DB0-4957-B6F8-8B872EF8B5D7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9A6E-7C0B-4E0B-93F0-A1778DBCFA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628-5DB0-4957-B6F8-8B872EF8B5D7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9A6E-7C0B-4E0B-93F0-A1778DBCFA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628-5DB0-4957-B6F8-8B872EF8B5D7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9A6E-7C0B-4E0B-93F0-A1778DBCFA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628-5DB0-4957-B6F8-8B872EF8B5D7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9A6E-7C0B-4E0B-93F0-A1778DBCFA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57628-5DB0-4957-B6F8-8B872EF8B5D7}" type="datetimeFigureOut">
              <a:rPr lang="ru-RU" smtClean="0"/>
              <a:t>01.06.2025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D9A6E-7C0B-4E0B-93F0-A1778DBCFAC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Stationery_Pencils_Sheet_of_paper_551929_4242x28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188640"/>
            <a:ext cx="756084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дидактических  пособий изготовленных своими руками, в работе с детьми дошкольного возраста.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</a:t>
            </a:r>
          </a:p>
          <a:p>
            <a:pPr algn="ct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Воспитатели: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Гулушова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Л.Н</a:t>
            </a:r>
          </a:p>
          <a:p>
            <a:pPr algn="ct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Балаково-2025г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Лилия\Downloads\1746873058725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448" y="2780928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908720"/>
            <a:ext cx="77768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Самодельные пособия помогли нам в организации образовательного процесса.</a:t>
            </a:r>
          </a:p>
          <a:p>
            <a:r>
              <a:rPr lang="ru-RU" dirty="0"/>
              <a:t>Разнообразить занятия: Внести новизну и интерес  в учебный процесс, сделать его более увлекательным для детей. Повысить мотивацию к </a:t>
            </a:r>
            <a:r>
              <a:rPr lang="ru-RU" dirty="0" smtClean="0"/>
              <a:t>занятию.</a:t>
            </a:r>
            <a:endParaRPr lang="ru-RU" dirty="0"/>
          </a:p>
          <a:p>
            <a:r>
              <a:rPr lang="ru-RU" dirty="0"/>
              <a:t>Создать предметно- развивающею среду. Учитывая возрастные особенности детей</a:t>
            </a:r>
          </a:p>
          <a:p>
            <a:r>
              <a:rPr lang="ru-RU" dirty="0" err="1"/>
              <a:t>Самореализоваться</a:t>
            </a:r>
            <a:r>
              <a:rPr lang="ru-RU" dirty="0"/>
              <a:t>: получить удовлетворение от своей  работы, видеть результат своего </a:t>
            </a:r>
            <a:r>
              <a:rPr lang="ru-RU" dirty="0" smtClean="0"/>
              <a:t>труда.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052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ationery_Pencils_Sheet_of_paper_551929_4242x28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1604" y="2071678"/>
            <a:ext cx="62151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ВНИМАНИЕ.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784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19672" y="332656"/>
            <a:ext cx="63367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Уважаемые коллеги!</a:t>
            </a:r>
          </a:p>
          <a:p>
            <a:r>
              <a:rPr lang="ru-RU" dirty="0"/>
              <a:t> Дети играют всегда и везде. </a:t>
            </a:r>
            <a:r>
              <a:rPr lang="ru-RU" dirty="0" smtClean="0"/>
              <a:t>Игра </a:t>
            </a:r>
            <a:r>
              <a:rPr lang="ru-RU" dirty="0"/>
              <a:t>ведущий вид деятельности дошкольников. Ребенок получает новые знания, умения и навыки </a:t>
            </a:r>
            <a:r>
              <a:rPr lang="ru-RU" dirty="0" smtClean="0"/>
              <a:t> </a:t>
            </a:r>
            <a:r>
              <a:rPr lang="ru-RU" dirty="0"/>
              <a:t>через игру. Чтобы игра не только радовала, но и обучала ребёнка, создаются специальные пособия. </a:t>
            </a:r>
            <a:r>
              <a:rPr lang="ru-RU" dirty="0" smtClean="0"/>
              <a:t>Дидактические пособия, </a:t>
            </a:r>
            <a:r>
              <a:rPr lang="ru-RU" dirty="0"/>
              <a:t>игры позволяют развивать, воспитывать и обучать ребёнка во время его естественной деятельности. Для создания обучающей игры требуются специальные разработки, в том числе дидактические материалы</a:t>
            </a:r>
            <a:r>
              <a:rPr lang="ru-RU" dirty="0" smtClean="0"/>
              <a:t>.</a:t>
            </a:r>
          </a:p>
          <a:p>
            <a:r>
              <a:rPr lang="ru-RU" dirty="0"/>
              <a:t>Порой детям интереснее игры, которые без этикеток и упаковок.</a:t>
            </a:r>
          </a:p>
          <a:p>
            <a:r>
              <a:rPr lang="ru-RU" dirty="0" smtClean="0"/>
              <a:t>Представляем </a:t>
            </a:r>
            <a:r>
              <a:rPr lang="ru-RU" dirty="0"/>
              <a:t>вашему вниманию дидактические  пособия, созданные собственными руками.  </a:t>
            </a:r>
            <a:r>
              <a:rPr lang="ru-RU" dirty="0" smtClean="0"/>
              <a:t> </a:t>
            </a:r>
            <a:r>
              <a:rPr lang="ru-RU" dirty="0"/>
              <a:t>Они просты в изготовлении, не требуют больших затрат и будут хорошим подспорьем в непосредственно - образовательной и игровой деятельности.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090" y="0"/>
            <a:ext cx="9372851" cy="69573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1728" y="404664"/>
            <a:ext cx="770485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«Шумовое лото»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Аннотация: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Дидактическая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использоваться как в совместной работе педагога с детьми, так и в самостоятельной игровой деятельности дошкольников.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игры: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слуховой памяти, слухового восприятия, умения различать и дифференцировать шумы, тренировка концентрации внимания,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развитее речи.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внимание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память,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речь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умение различать и дифференцировать шумы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вызывать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активный интерес детей к участию в игре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/>
          </a:p>
        </p:txBody>
      </p:sp>
      <p:pic>
        <p:nvPicPr>
          <p:cNvPr id="2053" name="Picture 5" descr="C:\Users\Лилия\Downloads\17468670769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89038"/>
            <a:ext cx="3725151" cy="28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59632" y="548680"/>
            <a:ext cx="55983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Материалы: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пустые бочонки от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киндеров, различные наполнители (гречка, рис, сахар, монеты,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фасоль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цветные карточки с изображениями того, что лежит в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бочонках.</a:t>
            </a: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Инструкция </a:t>
            </a:r>
            <a:r>
              <a:rPr lang="ru-RU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по изготовлению </a:t>
            </a: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бочонков</a:t>
            </a:r>
            <a:endParaRPr lang="ru-RU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В пустые </a:t>
            </a: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бочонки от киндер-сюрприза </a:t>
            </a:r>
            <a:r>
              <a:rPr lang="ru-RU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необходимо насыпать различный наполнитель.</a:t>
            </a:r>
          </a:p>
          <a:p>
            <a:endParaRPr lang="ru-RU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582" y="2826772"/>
            <a:ext cx="5200418" cy="347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58847"/>
            <a:ext cx="63904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Ход игры:</a:t>
            </a:r>
            <a:endParaRPr lang="ru-RU" dirty="0"/>
          </a:p>
          <a:p>
            <a:r>
              <a:rPr lang="ru-RU" b="1" i="1" dirty="0"/>
              <a:t>Вариант 1. Найди пару по звуку</a:t>
            </a:r>
            <a:endParaRPr lang="ru-RU" b="1" dirty="0"/>
          </a:p>
          <a:p>
            <a:r>
              <a:rPr lang="ru-RU" dirty="0"/>
              <a:t>Для начала мы знакомим детей со всеми шумовыми </a:t>
            </a:r>
            <a:r>
              <a:rPr lang="ru-RU" dirty="0" smtClean="0"/>
              <a:t>бочонками. </a:t>
            </a:r>
            <a:r>
              <a:rPr lang="ru-RU" dirty="0"/>
              <a:t>Вместе исследуем звучание каждой из них. Обращаем внимание детей на то, что все </a:t>
            </a:r>
            <a:r>
              <a:rPr lang="ru-RU" dirty="0" smtClean="0"/>
              <a:t>бочонки звучат </a:t>
            </a:r>
            <a:r>
              <a:rPr lang="ru-RU" dirty="0"/>
              <a:t>по-разному. После того как дети познакомятся со звучанием </a:t>
            </a:r>
            <a:r>
              <a:rPr lang="ru-RU" dirty="0" smtClean="0"/>
              <a:t>каждого из шумового бочонка, </a:t>
            </a:r>
            <a:r>
              <a:rPr lang="ru-RU" dirty="0"/>
              <a:t>можно начинать собственно развивающую игру 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П</a:t>
            </a:r>
            <a:r>
              <a:rPr lang="ru-RU" dirty="0" smtClean="0"/>
              <a:t>редложите </a:t>
            </a:r>
            <a:r>
              <a:rPr lang="ru-RU" dirty="0"/>
              <a:t>детям найти </a:t>
            </a:r>
            <a:r>
              <a:rPr lang="ru-RU" dirty="0" smtClean="0"/>
              <a:t>бочонки с </a:t>
            </a:r>
            <a:r>
              <a:rPr lang="ru-RU" dirty="0"/>
              <a:t>точно таким же звуком. Среди всех шумовых </a:t>
            </a:r>
            <a:r>
              <a:rPr lang="ru-RU" dirty="0" smtClean="0"/>
              <a:t>бочонков </a:t>
            </a:r>
            <a:r>
              <a:rPr lang="ru-RU" dirty="0"/>
              <a:t>ребёнок должен постараться найти </a:t>
            </a:r>
            <a:r>
              <a:rPr lang="ru-RU" dirty="0" smtClean="0"/>
              <a:t>бочонки </a:t>
            </a:r>
            <a:r>
              <a:rPr lang="ru-RU" dirty="0"/>
              <a:t>с одинаковым звучанием, то есть найти пары по звуку. В процессе игры ребёнок учится концентрировать своё внимание на звуках (что весьма важно для развития слуха и речи). Кроме этого, чтобы найти похожую по звучанию </a:t>
            </a:r>
            <a:r>
              <a:rPr lang="ru-RU" dirty="0" smtClean="0"/>
              <a:t>бочонок, </a:t>
            </a:r>
            <a:r>
              <a:rPr lang="ru-RU" dirty="0"/>
              <a:t>требуется применить и логическое мышление. Таким образом ребенок должен собрать коллекцию </a:t>
            </a:r>
            <a:r>
              <a:rPr lang="ru-RU" dirty="0" smtClean="0"/>
              <a:t>бочонков с </a:t>
            </a:r>
            <a:r>
              <a:rPr lang="ru-RU" dirty="0"/>
              <a:t>одним </a:t>
            </a:r>
            <a:r>
              <a:rPr lang="ru-RU" dirty="0" smtClean="0"/>
              <a:t>звуком.</a:t>
            </a:r>
            <a:endParaRPr lang="ru-RU" dirty="0"/>
          </a:p>
        </p:txBody>
      </p:sp>
      <p:pic>
        <p:nvPicPr>
          <p:cNvPr id="2050" name="Picture 2" descr="C:\Users\Лилия\Downloads\17470631460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486739"/>
            <a:ext cx="2853444" cy="21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Лилия\Downloads\17470631460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638" y="4584315"/>
            <a:ext cx="2383665" cy="215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52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184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548680"/>
            <a:ext cx="6390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Вариант 2. </a:t>
            </a:r>
            <a:r>
              <a:rPr lang="ru-RU" b="1" dirty="0" smtClean="0"/>
              <a:t>«Бочонок и картинка»</a:t>
            </a:r>
            <a:endParaRPr lang="ru-RU" b="1" dirty="0"/>
          </a:p>
          <a:p>
            <a:endParaRPr lang="ru-RU" dirty="0"/>
          </a:p>
          <a:p>
            <a:r>
              <a:rPr lang="ru-RU" dirty="0"/>
              <a:t>Послушать с детьми, как по-разному звучат </a:t>
            </a:r>
            <a:r>
              <a:rPr lang="ru-RU" dirty="0" smtClean="0"/>
              <a:t>бочонки. </a:t>
            </a:r>
            <a:r>
              <a:rPr lang="ru-RU" dirty="0"/>
              <a:t>Потом обратить внимание детей на картинку и проговорить, что на ней изображено. Затем предложить </a:t>
            </a:r>
            <a:r>
              <a:rPr lang="ru-RU" dirty="0" smtClean="0"/>
              <a:t>детям по звуку соотнести бочонок и картинку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2" descr="C:\Users\Лилия\Downloads\17468670768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132856"/>
            <a:ext cx="3240360" cy="430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Лилия\Downloads\17468816026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78852"/>
            <a:ext cx="3960440" cy="298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03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7175" y="7937"/>
            <a:ext cx="9318455" cy="698884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6000" y="1166843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Вариант 3. </a:t>
            </a:r>
            <a:r>
              <a:rPr lang="ru-RU" b="1" dirty="0" smtClean="0"/>
              <a:t>«Подсчитай и расставь»</a:t>
            </a:r>
            <a:endParaRPr lang="ru-RU" b="1" dirty="0"/>
          </a:p>
          <a:p>
            <a:r>
              <a:rPr lang="ru-RU" dirty="0" smtClean="0"/>
              <a:t> Задача ребенка- найти все бочонки,  которые звучат одинаково. Подсчитать сколько бочонков и  расставить по картинкам, которая ассоциируется с этим звуком.</a:t>
            </a:r>
            <a:endParaRPr lang="ru-RU" dirty="0"/>
          </a:p>
        </p:txBody>
      </p:sp>
      <p:sp>
        <p:nvSpPr>
          <p:cNvPr id="4" name="AutoShape 2" descr="17470631461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075" name="Picture 3" descr="C:\Users\Лилия\Downloads\17470631461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356992"/>
            <a:ext cx="3737299" cy="281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Лилия\Downloads\17470639729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73316"/>
            <a:ext cx="4027582" cy="303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64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158" y="692696"/>
            <a:ext cx="666311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Рисуем вместе.  Кисточка «Дружба»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Аннотация: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Нетрадиционные методы рисования для сплочения детского коллектива.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ель 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развить творческое мышление и фантазию детей.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познакомить детей с приемами нетрадиционного рисования.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формировать умение создавать художественные коллективные работы нетрадиционными методами.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Развивать умение совместной работе в коллективе.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Материалы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пластиковая крестовина, трубка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кисточка.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39552" y="332656"/>
            <a:ext cx="6318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«Общий рисунок»</a:t>
            </a:r>
          </a:p>
          <a:p>
            <a:r>
              <a:rPr lang="ru-RU" dirty="0" smtClean="0"/>
              <a:t>Дети, работая в команде, создают общий рисунок, используя специальную технику: каждый ребенок держит кисточку, прикрепленную к пластмассовой конструкции. </a:t>
            </a:r>
            <a:endParaRPr lang="ru-RU" dirty="0"/>
          </a:p>
          <a:p>
            <a:r>
              <a:rPr lang="ru-RU" dirty="0" smtClean="0"/>
              <a:t>Дети учатся чувствовать друг друга и договариваться, учитывать мнение других создавая общий рисунок.</a:t>
            </a:r>
          </a:p>
          <a:p>
            <a:r>
              <a:rPr lang="ru-RU" dirty="0" smtClean="0"/>
              <a:t>Тема рисунка: например, весенний  пейзаж, сказочный город, праздничный салют и </a:t>
            </a:r>
            <a:r>
              <a:rPr lang="ru-RU" dirty="0" err="1" smtClean="0"/>
              <a:t>т.д</a:t>
            </a:r>
            <a:r>
              <a:rPr lang="ru-RU" dirty="0" smtClean="0"/>
              <a:t> можно придумать и свой сюжет</a:t>
            </a:r>
            <a:endParaRPr lang="ru-RU" dirty="0"/>
          </a:p>
        </p:txBody>
      </p:sp>
      <p:pic>
        <p:nvPicPr>
          <p:cNvPr id="9218" name="Picture 2" descr="C:\Users\Лилия\Downloads\17439443873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401" y="4172808"/>
            <a:ext cx="3300863" cy="248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Лилия\Downloads\174686784862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10" r="24184"/>
          <a:stretch/>
        </p:blipFill>
        <p:spPr bwMode="auto">
          <a:xfrm>
            <a:off x="-396552" y="2640980"/>
            <a:ext cx="4248472" cy="244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Лилия\Downloads\174686775699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95913"/>
            <a:ext cx="1988696" cy="353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559</Words>
  <Application>Microsoft Office PowerPoint</Application>
  <PresentationFormat>Экран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Лилия</cp:lastModifiedBy>
  <cp:revision>52</cp:revision>
  <dcterms:created xsi:type="dcterms:W3CDTF">2019-02-03T13:17:47Z</dcterms:created>
  <dcterms:modified xsi:type="dcterms:W3CDTF">2025-06-01T09:22:29Z</dcterms:modified>
</cp:coreProperties>
</file>