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61" r:id="rId6"/>
    <p:sldId id="260" r:id="rId7"/>
    <p:sldId id="268" r:id="rId8"/>
    <p:sldId id="262" r:id="rId9"/>
    <p:sldId id="264" r:id="rId10"/>
    <p:sldId id="259" r:id="rId11"/>
    <p:sldId id="267" r:id="rId12"/>
    <p:sldId id="271" r:id="rId13"/>
    <p:sldId id="263" r:id="rId14"/>
    <p:sldId id="270" r:id="rId15"/>
    <p:sldId id="269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FD4F-8F01-4CA0-9909-40BFCAD2CBAE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119D-41E0-4B65-B823-3ACBDFA57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8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FD4F-8F01-4CA0-9909-40BFCAD2CBAE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119D-41E0-4B65-B823-3ACBDFA57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09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FD4F-8F01-4CA0-9909-40BFCAD2CBAE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119D-41E0-4B65-B823-3ACBDFA57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76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FD4F-8F01-4CA0-9909-40BFCAD2CBAE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119D-41E0-4B65-B823-3ACBDFA57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FD4F-8F01-4CA0-9909-40BFCAD2CBAE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119D-41E0-4B65-B823-3ACBDFA57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68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FD4F-8F01-4CA0-9909-40BFCAD2CBAE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119D-41E0-4B65-B823-3ACBDFA57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48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FD4F-8F01-4CA0-9909-40BFCAD2CBAE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119D-41E0-4B65-B823-3ACBDFA57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99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FD4F-8F01-4CA0-9909-40BFCAD2CBAE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119D-41E0-4B65-B823-3ACBDFA57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486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FD4F-8F01-4CA0-9909-40BFCAD2CBAE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119D-41E0-4B65-B823-3ACBDFA57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390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FD4F-8F01-4CA0-9909-40BFCAD2CBAE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119D-41E0-4B65-B823-3ACBDFA57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0807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FD4F-8F01-4CA0-9909-40BFCAD2CBAE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6119D-41E0-4B65-B823-3ACBDFA57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419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CFD4F-8F01-4CA0-9909-40BFCAD2CBAE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6119D-41E0-4B65-B823-3ACBDFA571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331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10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7" Target="../media/image23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22.jpeg" Type="http://schemas.openxmlformats.org/officeDocument/2006/relationships/image"/><Relationship Id="rId5" Target="../media/image21.jpeg" Type="http://schemas.openxmlformats.org/officeDocument/2006/relationships/image"/><Relationship Id="rId4" Target="../media/image20.jpeg" Type="http://schemas.openxmlformats.org/officeDocument/2006/relationships/image"/></Relationships>
</file>

<file path=ppt/slides/_rels/slide11.xml.rels><?xml version="1.0" encoding="UTF-8" standalone="yes" ?><Relationships xmlns="http://schemas.openxmlformats.org/package/2006/relationships"><Relationship Id="rId3" Target="../media/image24.jpeg" Type="http://schemas.openxmlformats.org/officeDocument/2006/relationships/image"/><Relationship Id="rId7" Target="../media/image28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27.jpeg" Type="http://schemas.openxmlformats.org/officeDocument/2006/relationships/image"/><Relationship Id="rId5" Target="../media/image26.jpeg" Type="http://schemas.openxmlformats.org/officeDocument/2006/relationships/image"/><Relationship Id="rId4" Target="../media/image25.jpeg" Type="http://schemas.openxmlformats.org/officeDocument/2006/relationships/image"/></Relationships>
</file>

<file path=ppt/slides/_rels/slide12.xml.rels><?xml version="1.0" encoding="UTF-8" standalone="yes" ?><Relationships xmlns="http://schemas.openxmlformats.org/package/2006/relationships"><Relationship Id="rId3" Target="../media/image29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30.jpeg" Type="http://schemas.openxmlformats.org/officeDocument/2006/relationships/image"/></Relationships>
</file>

<file path=ppt/slides/_rels/slide13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4.xml.rels><?xml version="1.0" encoding="UTF-8" standalone="yes" ?><Relationships xmlns="http://schemas.openxmlformats.org/package/2006/relationships"><Relationship Id="rId3" Target="../media/image31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15.xml.rels><?xml version="1.0" encoding="UTF-8" standalone="yes" ?><Relationships xmlns="http://schemas.openxmlformats.org/package/2006/relationships"><Relationship Id="rId3" Target="../media/image32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33.jpeg" Type="http://schemas.openxmlformats.org/officeDocument/2006/relationships/image"/></Relationships>
</file>

<file path=ppt/slides/_rels/slide16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8" Target="../media/image7.jpeg" Type="http://schemas.openxmlformats.org/officeDocument/2006/relationships/image"/><Relationship Id="rId3" Target="../media/image2.jpeg" Type="http://schemas.openxmlformats.org/officeDocument/2006/relationships/image"/><Relationship Id="rId7" Target="../media/image6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5.jpeg" Type="http://schemas.openxmlformats.org/officeDocument/2006/relationships/image"/><Relationship Id="rId5" Target="../media/image4.jpeg" Type="http://schemas.openxmlformats.org/officeDocument/2006/relationships/image"/><Relationship Id="rId10" Target="../media/image9.jpeg" Type="http://schemas.openxmlformats.org/officeDocument/2006/relationships/image"/><Relationship Id="rId4" Target="../media/image3.jpeg" Type="http://schemas.openxmlformats.org/officeDocument/2006/relationships/image"/><Relationship Id="rId9" Target="../media/image8.jpeg" Type="http://schemas.openxmlformats.org/officeDocument/2006/relationships/image"/></Relationships>
</file>

<file path=ppt/slides/_rels/slide6.xml.rels><?xml version="1.0" encoding="UTF-8" standalone="yes" ?><Relationships xmlns="http://schemas.openxmlformats.org/package/2006/relationships"><Relationship Id="rId3" Target="../media/image10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3" Target="../media/image11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14.jpeg" Type="http://schemas.openxmlformats.org/officeDocument/2006/relationships/image"/><Relationship Id="rId5" Target="../media/image13.jpeg" Type="http://schemas.openxmlformats.org/officeDocument/2006/relationships/image"/><Relationship Id="rId4" Target="../media/image12.jpeg" Type="http://schemas.openxmlformats.org/officeDocument/2006/relationships/image"/></Relationships>
</file>

<file path=ppt/slides/_rels/slide8.xml.rels><?xml version="1.0" encoding="UTF-8" standalone="yes" ?><Relationships xmlns="http://schemas.openxmlformats.org/package/2006/relationships"><Relationship Id="rId3" Target="../media/image15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Relationship Id="rId6" Target="../media/image18.jpeg" Type="http://schemas.openxmlformats.org/officeDocument/2006/relationships/image"/><Relationship Id="rId5" Target="../media/image17.jpeg" Type="http://schemas.openxmlformats.org/officeDocument/2006/relationships/image"/><Relationship Id="rId4" Target="../media/image16.jpeg" Type="http://schemas.openxmlformats.org/officeDocument/2006/relationships/image"/></Relationships>
</file>

<file path=ppt/slides/_rels/slide9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24335" y="5853023"/>
            <a:ext cx="5704764" cy="90262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Подготовили: Архипова Л.Г., Бровко М.А,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Тупикина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Т.В.,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Щетинкина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М.А. Чередниченко В.А.</a:t>
            </a:r>
          </a:p>
          <a:p>
            <a:pPr>
              <a:lnSpc>
                <a:spcPct val="100000"/>
              </a:lnSpc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Барнаул 2023</a:t>
            </a:r>
          </a:p>
          <a:p>
            <a:pPr>
              <a:lnSpc>
                <a:spcPct val="100000"/>
              </a:lnSpc>
            </a:pPr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11439" y="2415654"/>
            <a:ext cx="3248167" cy="131018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5619" y="1963411"/>
            <a:ext cx="7659806" cy="1762428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Appetite New" pitchFamily="2" charset="0"/>
              </a:rPr>
              <a:t>Проект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Appetite New" pitchFamily="2" charset="0"/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Appetite New" pitchFamily="2" charset="0"/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Appetite New" pitchFamily="2" charset="0"/>
              </a:rPr>
              <a:t>«Все профессии 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Appetite New" pitchFamily="2" charset="0"/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Appetite New" pitchFamily="2" charset="0"/>
              </a:rPr>
              <a:t>нужны…»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Appetite New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04716" y="218364"/>
            <a:ext cx="8666329" cy="642809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893" y="1061313"/>
            <a:ext cx="2018711" cy="2691614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"/>
          <a:stretch/>
        </p:blipFill>
        <p:spPr>
          <a:xfrm>
            <a:off x="391092" y="313898"/>
            <a:ext cx="2171232" cy="2460009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35" y="2904947"/>
            <a:ext cx="1942248" cy="2589663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" t="107"/>
          <a:stretch/>
        </p:blipFill>
        <p:spPr>
          <a:xfrm>
            <a:off x="2145061" y="4266854"/>
            <a:ext cx="2094970" cy="1706550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descr="C:\Users\IRBIS\Desktop\скрины\Скриншот 02-12-2023 101530.jpg" id="9" name="Рисунок 8"/>
          <p:cNvPicPr/>
          <p:nvPr/>
        </p:nvPicPr>
        <p:blipFill>
          <a:blip cstate="print" r:embed="rId7"/>
          <a:srcRect l="63"/>
          <a:stretch>
            <a:fillRect/>
          </a:stretch>
        </p:blipFill>
        <p:spPr bwMode="auto">
          <a:xfrm>
            <a:off x="4438172" y="414121"/>
            <a:ext cx="4339915" cy="5718412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59672796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04716" y="218364"/>
            <a:ext cx="8666329" cy="642809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713" y="2732966"/>
            <a:ext cx="2776466" cy="3701954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087" y="342118"/>
            <a:ext cx="3171310" cy="2154448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7" name="Рисунок 6"/>
          <p:cNvPicPr/>
          <p:nvPr/>
        </p:nvPicPr>
        <p:blipFill>
          <a:blip cstate="print" r:embed="rId5"/>
          <a:srcRect r="39" t="81"/>
          <a:stretch>
            <a:fillRect/>
          </a:stretch>
        </p:blipFill>
        <p:spPr bwMode="auto">
          <a:xfrm>
            <a:off x="5540991" y="239509"/>
            <a:ext cx="2963573" cy="2815716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8" name="Рисунок 7"/>
          <p:cNvPicPr/>
          <p:nvPr/>
        </p:nvPicPr>
        <p:blipFill>
          <a:blip cstate="print" r:embed="rId6"/>
          <a:srcRect b="10" l="107" r="115"/>
          <a:stretch>
            <a:fillRect/>
          </a:stretch>
        </p:blipFill>
        <p:spPr bwMode="auto">
          <a:xfrm>
            <a:off x="3586124" y="3178979"/>
            <a:ext cx="2589488" cy="2746837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9" name="Рисунок 8"/>
          <p:cNvPicPr/>
          <p:nvPr/>
        </p:nvPicPr>
        <p:blipFill>
          <a:blip cstate="print" r:embed="rId7"/>
          <a:srcRect l="220" r="18" t="168"/>
          <a:stretch>
            <a:fillRect/>
          </a:stretch>
        </p:blipFill>
        <p:spPr bwMode="auto">
          <a:xfrm>
            <a:off x="6277971" y="3266765"/>
            <a:ext cx="2377585" cy="3168155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1884981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04716" y="218364"/>
            <a:ext cx="8666329" cy="642809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98" y="1368189"/>
            <a:ext cx="4508310" cy="3381232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5" name="Рисунок 4"/>
          <p:cNvPicPr/>
          <p:nvPr/>
        </p:nvPicPr>
        <p:blipFill>
          <a:blip cstate="print" r:embed="rId4"/>
          <a:srcRect l="6" r="64"/>
          <a:stretch>
            <a:fillRect/>
          </a:stretch>
        </p:blipFill>
        <p:spPr bwMode="auto">
          <a:xfrm>
            <a:off x="5008724" y="259307"/>
            <a:ext cx="3275463" cy="6332561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72683130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04716" y="218364"/>
            <a:ext cx="8666329" cy="642809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prstClr val="black"/>
                </a:solidFill>
              </a:rPr>
              <a:t> 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80032" y="1865405"/>
            <a:ext cx="807265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Декабрь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«Все профессии нужны, все профессии важны»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Чтение и обсуждение стихотворения С. Михалкова «А что у вас?»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Профессии моих родителей (беседа).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Выставка рисунков «Кем я хочу стать»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	Дидактическая игра «Профессии»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87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04716" y="218364"/>
            <a:ext cx="8666329" cy="642809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4" name="Рисунок 3" descr="C:\Users\IRBIS\Desktop\IMG_20231227_07265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15238" y="549331"/>
            <a:ext cx="5881849" cy="57559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546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04716" y="218364"/>
            <a:ext cx="8666329" cy="642809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940" y="1108880"/>
            <a:ext cx="3881935" cy="51759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C:\Users\IRBIS\Desktop\IMG_20231227_074105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26591" y="1108880"/>
            <a:ext cx="4098119" cy="51759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1652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04716" y="218364"/>
            <a:ext cx="8666329" cy="642809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7672" y="1802222"/>
            <a:ext cx="839337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проекта: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«Все  профессии нужны» реализовал поставленные задачи.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свидетельствуют о позитивных изменениях в представлениях детей о труде взрослых (знание направленности и структуры конкретных трудовых процессов, понимание ценности труда людей разных профессий). У детей заметно расширился словарный запас, умение грамматически верно строить фразу, совершенствовались навыки составление описательных и творческих рассказов; усовершенствовались навыки в художественно- продуктивной деятельности.                     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реализации проекта ярко проявилась такая форма работы, как совместная, партнерская деятельность воспитателей, детей и родителей.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751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04716" y="218364"/>
            <a:ext cx="8666329" cy="642809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коррекционно-образовательный, творческий, групповой.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октябрь- декабрь 2023г.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дети, педагоги, родители.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темы: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старшем дошкольном возрасте  особое значение для полноценного развития детской личности приобретает    дальнейшее приобщение к миру взрослых людей и созданных их трудом предметов. Ознакомление с профессиями обеспечивает дальнейшее вхождение ребёнка в современный мир, приобщение к его ценностям, обеспечивает удовлетворение и развитие половых познавательных интересов мальчиков и девочек старшего дошкольного возраста. Поэтому и возникла идея создания данного проекта. Углубленное изучение профессий способствует развитию представлений об их значимости, ценности каждого труда, развитию доказательной речи. Правильный выбор профессии определяет жизненный успех. Цель проекта: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и обобщать представление детей о профессиях, орудиях труда, трудовых действиях. Развитие интереса к различным профессиям.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-пробудить интерес к предлагаемой деятельности;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-формировать реалистические представления о труде людей;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-помочь понять детям, о важности, необходимости каждой профессии;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-формировать способность самостоятельно подводить их, основываясь на своём жизненном опыте и полученных ранее знаний;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 коммуникативные навыки;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 связную речь, мелкую моторику рук, воображение, память;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-развивать образное и пространственное мышление, побуждать детей к творчеству и самостоятельности.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03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59308" y="218364"/>
            <a:ext cx="8666329" cy="642809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1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086" y="1241540"/>
            <a:ext cx="8065827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Ожидаемый результат: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окончании проекта дети смогут максимально обогатить и закрепить знания о профессиях, расширить словарный запас, овладеть навыком словообразования, уметь составлять описательные рассказы. Успешное сотрудничество детей и родителей при изготовлении творческих работ.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проекта: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этап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подготовительный:  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 Создание необходимых условий для реализации проекта.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1.2 Введение детей в проектную деятельность, желание как можно больше     узнать о профессиях.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1.3Выбор форм работы с детьми, родителями.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1.4 Подбор иллюстративного, художественного материала для создания развивающей среды.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1.5 Подбор дидактических игр по теме проекта, художественной литературы для чтения.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этап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практический: Перспективный план: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этап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заключительный: Отчет по проекту   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06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04716" y="218364"/>
            <a:ext cx="8666329" cy="642809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1445" y="1915951"/>
            <a:ext cx="74107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Октябрь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«Кто животных больше любит?»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Рассматривание энциклопедий.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Доклад «Профессии связанные с животными»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 Инсценировка сказки К. Чуковского «Айболит»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	Дидактическая игра «Кому это нужно»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	Мини-музей «Удивительный мир животных»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0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04716" y="218364"/>
            <a:ext cx="8666329" cy="642809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" l="45" r="132" t="42"/>
          <a:stretch/>
        </p:blipFill>
        <p:spPr>
          <a:xfrm>
            <a:off x="1712793" y="2530972"/>
            <a:ext cx="2825087" cy="1990143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16" y="204852"/>
            <a:ext cx="2497540" cy="1477959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52" y="1783898"/>
            <a:ext cx="1480400" cy="1973866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cstate="print"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674" y="456084"/>
            <a:ext cx="2586251" cy="1939688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"/>
          <a:stretch/>
        </p:blipFill>
        <p:spPr>
          <a:xfrm>
            <a:off x="400071" y="4254461"/>
            <a:ext cx="3047761" cy="1990143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10" name="Рисунок 9"/>
          <p:cNvPicPr/>
          <p:nvPr/>
        </p:nvPicPr>
        <p:blipFill>
          <a:blip cstate="print" r:embed="rId8"/>
          <a:stretch>
            <a:fillRect/>
          </a:stretch>
        </p:blipFill>
        <p:spPr>
          <a:xfrm>
            <a:off x="5018832" y="438812"/>
            <a:ext cx="3371261" cy="2947903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11" name="Рисунок 10"/>
          <p:cNvPicPr/>
          <p:nvPr/>
        </p:nvPicPr>
        <p:blipFill>
          <a:blip cstate="print" r:embed="rId9">
            <a:lum/>
          </a:blip>
          <a:srcRect/>
          <a:stretch>
            <a:fillRect/>
          </a:stretch>
        </p:blipFill>
        <p:spPr bwMode="auto">
          <a:xfrm>
            <a:off x="3448023" y="4093428"/>
            <a:ext cx="2463803" cy="2349521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12" name="Рисунок 11"/>
          <p:cNvPicPr/>
          <p:nvPr/>
        </p:nvPicPr>
        <p:blipFill>
          <a:blip cstate="print" r:embed="rId10">
            <a:lum bright="10000"/>
          </a:blip>
          <a:srcRect/>
          <a:stretch>
            <a:fillRect/>
          </a:stretch>
        </p:blipFill>
        <p:spPr bwMode="auto">
          <a:xfrm>
            <a:off x="5850602" y="3607162"/>
            <a:ext cx="2959039" cy="2718561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610451175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04716" y="218364"/>
            <a:ext cx="8666329" cy="642809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8424" y="791584"/>
            <a:ext cx="6237027" cy="52680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363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04716" y="218364"/>
            <a:ext cx="8666329" cy="642809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" l="48" r="99" t="80"/>
          <a:stretch/>
        </p:blipFill>
        <p:spPr>
          <a:xfrm>
            <a:off x="472786" y="382137"/>
            <a:ext cx="4742337" cy="3480179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5" name="Рисунок 4"/>
          <p:cNvPicPr/>
          <p:nvPr/>
        </p:nvPicPr>
        <p:blipFill>
          <a:blip cstate="print" r:embed="rId4"/>
          <a:srcRect b="40" r="165" t="72"/>
          <a:stretch>
            <a:fillRect/>
          </a:stretch>
        </p:blipFill>
        <p:spPr bwMode="auto">
          <a:xfrm>
            <a:off x="5801948" y="382137"/>
            <a:ext cx="2275884" cy="2954646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6" name="Рисунок 5"/>
          <p:cNvPicPr/>
          <p:nvPr/>
        </p:nvPicPr>
        <p:blipFill>
          <a:blip cstate="print" r:embed="rId5"/>
          <a:srcRect b="92" l="218" r="72" t="144"/>
          <a:stretch>
            <a:fillRect/>
          </a:stretch>
        </p:blipFill>
        <p:spPr bwMode="auto">
          <a:xfrm>
            <a:off x="5419839" y="3500557"/>
            <a:ext cx="2236555" cy="3086388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7" name="Рисунок 6"/>
          <p:cNvPicPr/>
          <p:nvPr/>
        </p:nvPicPr>
        <p:blipFill>
          <a:blip cstate="print" r:embed="rId6"/>
          <a:srcRect b="108" l="68" r="13" t="118"/>
          <a:stretch>
            <a:fillRect/>
          </a:stretch>
        </p:blipFill>
        <p:spPr bwMode="auto">
          <a:xfrm>
            <a:off x="2310267" y="3634102"/>
            <a:ext cx="2227613" cy="2936287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14123168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04716" y="218364"/>
            <a:ext cx="8666329" cy="642809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lang="ru-RU">
              <a:solidFill>
                <a:prstClr val="black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88" y="346064"/>
            <a:ext cx="4531057" cy="3398293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" t="24"/>
          <a:stretch/>
        </p:blipFill>
        <p:spPr>
          <a:xfrm>
            <a:off x="2587882" y="4042651"/>
            <a:ext cx="2749171" cy="2553127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cstate="print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"/>
          <a:stretch/>
        </p:blipFill>
        <p:spPr>
          <a:xfrm>
            <a:off x="450375" y="4124711"/>
            <a:ext cx="2743200" cy="2389009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pic>
        <p:nvPicPr>
          <p:cNvPr id="7" name="Рисунок 6"/>
          <p:cNvPicPr/>
          <p:nvPr/>
        </p:nvPicPr>
        <p:blipFill>
          <a:blip cstate="print" r:embed="rId6">
            <a:lum contrast="10000"/>
          </a:blip>
          <a:srcRect l="12" r="75"/>
          <a:stretch>
            <a:fillRect/>
          </a:stretch>
        </p:blipFill>
        <p:spPr bwMode="auto">
          <a:xfrm>
            <a:off x="5691117" y="407805"/>
            <a:ext cx="2784143" cy="6027440"/>
          </a:xfrm>
          <a:prstGeom prst="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55000" dir="5400000" dist="18000" rotWithShape="0">
              <a:srgbClr val="000000">
                <a:alpha val="40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998730602"/>
      </p:ext>
    </p:extLst>
  </p:cSld>
  <p:clrMapOvr>
    <a:masterClrMapping/>
  </p:clrMapOvr>
  <p:timing>
    <p:tnLst>
      <p:par>
        <p:cTn dur="indefinite" id="1" nodeType="tmRoot" restart="never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кругленный прямоугольник 2"/>
          <p:cNvSpPr/>
          <p:nvPr/>
        </p:nvSpPr>
        <p:spPr>
          <a:xfrm>
            <a:off x="204716" y="218364"/>
            <a:ext cx="8666329" cy="642809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1443" y="1761784"/>
            <a:ext cx="813406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Ноябрь </a:t>
            </a:r>
          </a:p>
          <a:p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«Игрушечных дел мастера»</a:t>
            </a: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	Презентация «Игрушечных дел мастера» (знакомство с профессиями)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	Мастер-класс для детей «Кукла из ниток»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	Дидактическая игра «Народные промыслы»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	Мини-музей «Русская народная игрушка»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0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258</TotalTime>
  <Words>477</Words>
  <Application>Microsoft Office PowerPoint</Application>
  <PresentationFormat>Экран (4:3)</PresentationFormat>
  <Paragraphs>56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Appetite New</vt:lpstr>
      <vt:lpstr>Arial</vt:lpstr>
      <vt:lpstr>Calibri</vt:lpstr>
      <vt:lpstr>Calibri Light</vt:lpstr>
      <vt:lpstr>Times New Roman</vt:lpstr>
      <vt:lpstr>Тема Office</vt:lpstr>
      <vt:lpstr>Проект «Все профессии  нужны…»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«Все профессии нужны…»</dc:title>
  <dc:creator>admin</dc:creator>
  <cp:lastModifiedBy>admin</cp:lastModifiedBy>
  <cp:revision>28</cp:revision>
  <dcterms:created xsi:type="dcterms:W3CDTF">2023-12-28T06:33:53Z</dcterms:created>
  <dcterms:modified xsi:type="dcterms:W3CDTF">2023-12-28T10:52:09Z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906877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