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для презентации: векторные изображения и иллюстрации, которые можно  скачать бесплатно |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534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8208912" cy="302433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Развитие творческих способностей детей дошкольного возраста посредством нетрадиционных техник рисования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797152"/>
            <a:ext cx="4896544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Подготовила: </a:t>
            </a:r>
          </a:p>
          <a:p>
            <a:r>
              <a:rPr lang="ru-RU" dirty="0" smtClean="0"/>
              <a:t>Воспитатель </a:t>
            </a:r>
          </a:p>
          <a:p>
            <a:r>
              <a:rPr lang="ru-RU" dirty="0" smtClean="0"/>
              <a:t>МКДОУ № 8 г. Киров</a:t>
            </a:r>
          </a:p>
          <a:p>
            <a:r>
              <a:rPr lang="ru-RU" dirty="0" err="1" smtClean="0"/>
              <a:t>Семушина</a:t>
            </a:r>
            <a:r>
              <a:rPr lang="ru-RU" dirty="0" smtClean="0"/>
              <a:t> Ольга Алексеевна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Фон для презентации: векторные изображения и иллюстрации, которые можно  скачать бесплатно |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348" y="0"/>
            <a:ext cx="925534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1162050"/>
          </a:xfrm>
        </p:spPr>
        <p:txBody>
          <a:bodyPr>
            <a:normAutofit/>
          </a:bodyPr>
          <a:lstStyle/>
          <a:p>
            <a:pPr algn="ctr"/>
            <a:r>
              <a:rPr lang="ru-RU" sz="5400" i="1" dirty="0" smtClean="0"/>
              <a:t>Метод тычка</a:t>
            </a:r>
            <a:endParaRPr lang="ru-RU" sz="5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2420888"/>
            <a:ext cx="5111750" cy="390889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35100"/>
            <a:ext cx="3528392" cy="5018236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Для рисования методом тычка (или набивки) необходима густая гуашь и щетинная кисть. Кисточку при рисовании необходимо держать вертикально по отношению к плоскости листа бумаги и делать </a:t>
            </a:r>
            <a:r>
              <a:rPr lang="ru-RU" sz="1800" dirty="0" err="1" smtClean="0"/>
              <a:t>тычкообразные</a:t>
            </a:r>
            <a:r>
              <a:rPr lang="ru-RU" sz="1800" dirty="0" smtClean="0"/>
              <a:t> движения. Тогда ворс расплющивается и получается большая «пушистая» точка. Причём, чем меньше краски на кисточке, тем «пушистее» получается точка. Изображения получаются объёмными и живыми за счёт многократных движений кисточки сначала по линии контура предмета, а потом внутри него.</a:t>
            </a:r>
          </a:p>
          <a:p>
            <a:endParaRPr lang="ru-RU" dirty="0"/>
          </a:p>
        </p:txBody>
      </p:sp>
      <p:pic>
        <p:nvPicPr>
          <p:cNvPr id="22532" name="Picture 4" descr="Рисование методом тычка с детьми дошкольного возраста ⋆ Планета Детст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628800"/>
            <a:ext cx="3940667" cy="4645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Фон для презентации: векторные изображения и иллюстрации, которые можно  скачать бесплатно |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348" y="0"/>
            <a:ext cx="925534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3050"/>
            <a:ext cx="8208912" cy="923702"/>
          </a:xfrm>
        </p:spPr>
        <p:txBody>
          <a:bodyPr>
            <a:noAutofit/>
          </a:bodyPr>
          <a:lstStyle/>
          <a:p>
            <a:pPr algn="ctr"/>
            <a:r>
              <a:rPr lang="ru-RU" sz="4400" i="1" dirty="0" smtClean="0"/>
              <a:t>Рисование ватными палочками</a:t>
            </a:r>
            <a:endParaRPr lang="ru-RU" sz="4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5693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/>
              <a:t>Суть получения изображения: набираем краску на ватную палочку и украшаем рисунок.</a:t>
            </a:r>
          </a:p>
          <a:p>
            <a:endParaRPr lang="ru-RU" dirty="0"/>
          </a:p>
        </p:txBody>
      </p:sp>
      <p:pic>
        <p:nvPicPr>
          <p:cNvPr id="23554" name="Picture 2" descr="Мастер-класс по рисованию ватными палочками «Полевые цветы» (2 фото).  Воспитателям детских садов, школьным учителям и педагогам - Маам.ру"/>
          <p:cNvPicPr>
            <a:picLocks noChangeAspect="1" noChangeArrowheads="1"/>
          </p:cNvPicPr>
          <p:nvPr/>
        </p:nvPicPr>
        <p:blipFill>
          <a:blip r:embed="rId3" cstate="print"/>
          <a:srcRect b="4329"/>
          <a:stretch>
            <a:fillRect/>
          </a:stretch>
        </p:blipFill>
        <p:spPr bwMode="auto">
          <a:xfrm>
            <a:off x="4067944" y="1124744"/>
            <a:ext cx="3941720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Фон для презентации: векторные изображения и иллюстрации, которые можно  скачать бесплатно |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348" y="0"/>
            <a:ext cx="925534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864096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/>
              <a:t>Рисование природным материалом</a:t>
            </a:r>
            <a:endParaRPr lang="ru-RU" sz="4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700808"/>
            <a:ext cx="5111750" cy="442535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/>
              <a:t>Используют: фрукты, овощи, ракушки, цветы, листья деревьев.</a:t>
            </a:r>
          </a:p>
          <a:p>
            <a:r>
              <a:rPr lang="ru-RU" sz="2400" dirty="0" smtClean="0"/>
              <a:t>Суть получения изображения: на отпечатываемую поверхность наносится краска и ставится на лист бумаги отпечаток.</a:t>
            </a:r>
          </a:p>
          <a:p>
            <a:endParaRPr lang="ru-RU" dirty="0"/>
          </a:p>
        </p:txBody>
      </p:sp>
      <p:pic>
        <p:nvPicPr>
          <p:cNvPr id="24578" name="Picture 2" descr="Нетрадиционные техники рисова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772816"/>
            <a:ext cx="5314950" cy="3829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Фон для презентации: векторные изображения и иллюстрации, которые можно  скачать бесплатно |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348" y="0"/>
            <a:ext cx="925534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1162050"/>
          </a:xfrm>
        </p:spPr>
        <p:txBody>
          <a:bodyPr>
            <a:normAutofit/>
          </a:bodyPr>
          <a:lstStyle/>
          <a:p>
            <a:pPr algn="ctr"/>
            <a:r>
              <a:rPr lang="ru-RU" sz="5400" i="1" dirty="0" err="1" smtClean="0"/>
              <a:t>Граттаж</a:t>
            </a:r>
            <a:r>
              <a:rPr lang="ru-RU" sz="5400" i="1" dirty="0" smtClean="0"/>
              <a:t> (</a:t>
            </a:r>
            <a:r>
              <a:rPr lang="ru-RU" sz="5400" i="1" dirty="0" err="1" smtClean="0"/>
              <a:t>воскография</a:t>
            </a:r>
            <a:r>
              <a:rPr lang="ru-RU" sz="5400" i="1" dirty="0" smtClean="0"/>
              <a:t>)</a:t>
            </a:r>
            <a:endParaRPr lang="ru-RU" sz="5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08920"/>
            <a:ext cx="5111750" cy="34172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090244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Суть получения изображения: белый лист бумаги раскрашивается восковыми мелками, затем покрывается чёрной гуашью. После высыхания процарапываем краску зубочисткой, шпажкой, заострённой палочкой, создавая рисунок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5602" name="AutoShape 2" descr="Мастер — класс «Граттаж» | «Планета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Мастер — класс «Граттаж» | «Планета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6" name="Picture 6" descr="Мастер класс граттаж: Техника рисования Граттаж. Рисунки граттаж своими  руками. Граттаж — РОСТОВСКИЙ ЦЕНТР ПОМОЩИ ДЕТЯМ №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628800"/>
            <a:ext cx="3456384" cy="461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Фон для презентации: векторные изображения и иллюстрации, которые можно  скачать бесплатно |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348" y="0"/>
            <a:ext cx="925534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1162050"/>
          </a:xfrm>
        </p:spPr>
        <p:txBody>
          <a:bodyPr>
            <a:normAutofit/>
          </a:bodyPr>
          <a:lstStyle/>
          <a:p>
            <a:pPr algn="ctr"/>
            <a:r>
              <a:rPr lang="ru-RU" sz="5400" i="1" dirty="0" smtClean="0"/>
              <a:t>Монотипия</a:t>
            </a:r>
            <a:endParaRPr lang="ru-RU" sz="5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772816"/>
            <a:ext cx="5111750" cy="43533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/>
              <a:t>Суть получения изображения: складываем лист бумаги пополам, на одной половине рисуем предмет. Пока краска не высохла, снова складываем лист вдвое. На второй половине получится отпечаток.</a:t>
            </a:r>
          </a:p>
          <a:p>
            <a:endParaRPr lang="ru-RU" dirty="0"/>
          </a:p>
        </p:txBody>
      </p:sp>
      <p:pic>
        <p:nvPicPr>
          <p:cNvPr id="26626" name="Picture 2" descr="Монотипия: интересная и простая техника рисования | Блог 4br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844824"/>
            <a:ext cx="5472608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Фон для презентации: векторные изображения и иллюстрации, которые можно  скачать бесплатно |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348" y="0"/>
            <a:ext cx="925534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162050"/>
          </a:xfrm>
        </p:spPr>
        <p:txBody>
          <a:bodyPr>
            <a:normAutofit/>
          </a:bodyPr>
          <a:lstStyle/>
          <a:p>
            <a:pPr algn="ctr"/>
            <a:r>
              <a:rPr lang="ru-RU" sz="5400" i="1" dirty="0" smtClean="0"/>
              <a:t>Рисование по - сырому</a:t>
            </a:r>
            <a:endParaRPr lang="ru-RU" sz="5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700808"/>
            <a:ext cx="5111750" cy="442535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/>
              <a:t>Это техника в акварели, когда краска наносится на обильно смоченную водой бумагу, такой способ возможен только в акварельной живописи.</a:t>
            </a:r>
          </a:p>
          <a:p>
            <a:endParaRPr lang="ru-RU" dirty="0"/>
          </a:p>
        </p:txBody>
      </p:sp>
      <p:pic>
        <p:nvPicPr>
          <p:cNvPr id="27650" name="Picture 2" descr="Рисование в технике «по мокрому» (6 фото). Воспитателям детских садов,  школьным учителям и педагогам - Маам.р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772816"/>
            <a:ext cx="5342884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 для презентации: векторные изображения и иллюстрации, которые можно  скачать бесплатно |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534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2400" cy="1362075"/>
          </a:xfrm>
        </p:spPr>
        <p:txBody>
          <a:bodyPr/>
          <a:lstStyle/>
          <a:p>
            <a:pPr algn="ctr"/>
            <a:r>
              <a:rPr lang="ru-RU" i="1" dirty="0" smtClean="0"/>
              <a:t>Актуальность темы</a:t>
            </a: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628800"/>
            <a:ext cx="7772400" cy="460851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Актуальность состоит в том, что знания не ограничиваются рамками программы. Дети знакомятся с разнообразием нетрадиционных способов рисования, их особенностями, многообразием материалов, используемых в рисовании, учатся на основе полученных знаний создавать свои рисунки. Таким образом, развивается творческая личность, способная применять свои знания и умения в различных ситуациях. Рисование нетрадиционными способами, увлекательная, завораживающая деятельность. Это огромная возможность для детей думать, пробовать, искать, экспериментировать, а самое главное,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самовыражаться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Фон для презентации: векторные изображения и иллюстрации, которые можно  скачать бесплатно |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534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772400" cy="1362075"/>
          </a:xfrm>
        </p:spPr>
        <p:txBody>
          <a:bodyPr/>
          <a:lstStyle/>
          <a:p>
            <a:pPr algn="ctr"/>
            <a:r>
              <a:rPr lang="ru-RU" i="1" dirty="0" smtClean="0"/>
              <a:t>Цель и задачи </a:t>
            </a: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556792"/>
            <a:ext cx="7772400" cy="4968552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</a:t>
            </a:r>
            <a:endParaRPr lang="ru-RU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Создание условий для развития творческих способностей детей дошкольного возраста через использование нетрадиционных техник  рисования.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Задачи:</a:t>
            </a:r>
            <a:endParaRPr lang="ru-RU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Расширять представления о многообразии нетрадиционных техник рисования.</a:t>
            </a:r>
          </a:p>
          <a:p>
            <a:pPr lvl="0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формировать эстетическое отношение к окружающей действительности на основе ознакомления с нетрадиционными техниками рисования.</a:t>
            </a:r>
          </a:p>
          <a:p>
            <a:pPr lvl="0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формировать эстетический вкус, творчество, фантазию. </a:t>
            </a:r>
          </a:p>
          <a:p>
            <a:pPr lvl="0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развивать ассоциативное мышление и любознательность, наблюдательность и воображение.</a:t>
            </a:r>
          </a:p>
          <a:p>
            <a:pPr lvl="0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воспитывать художественный вкус и чувство гармонии.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 для презентации: векторные изображения и иллюстрации, которые можно  скачать бесплатно |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534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1362075"/>
          </a:xfrm>
        </p:spPr>
        <p:txBody>
          <a:bodyPr/>
          <a:lstStyle/>
          <a:p>
            <a:pPr algn="ctr"/>
            <a:r>
              <a:rPr lang="ru-RU" i="1" dirty="0" smtClean="0"/>
              <a:t>Формы работы</a:t>
            </a: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484784"/>
            <a:ext cx="7772400" cy="4392487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Формы работы с детьми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Использование нетрадиционных техник в образовательной деятельности;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Кружковая работа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Выставка детских работ</a:t>
            </a: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Форма работы с родителями: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Консультации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Анкетирование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Буклеты/памятки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Папки –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передвижки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Мастер – классы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Фон для презентации: векторные изображения и иллюстрации, которые можно  скачать бесплатно |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534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Autofit/>
          </a:bodyPr>
          <a:lstStyle/>
          <a:p>
            <a:r>
              <a:rPr lang="ru-RU" b="1" i="1" dirty="0" smtClean="0"/>
              <a:t>Виды нетрадиционных техник рисования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Фон для презентации: векторные изображения и иллюстрации, которые можно  скачать бесплатно |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348" y="0"/>
            <a:ext cx="925534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31224" cy="1162050"/>
          </a:xfrm>
        </p:spPr>
        <p:txBody>
          <a:bodyPr>
            <a:normAutofit/>
          </a:bodyPr>
          <a:lstStyle/>
          <a:p>
            <a:pPr algn="ctr"/>
            <a:r>
              <a:rPr lang="ru-RU" sz="5400" i="1" dirty="0" err="1" smtClean="0"/>
              <a:t>Кляксография</a:t>
            </a:r>
            <a:endParaRPr lang="ru-RU" sz="540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35100"/>
            <a:ext cx="8208912" cy="5162252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Кляксография</a:t>
            </a:r>
            <a:r>
              <a:rPr lang="ru-RU" sz="2000" dirty="0" smtClean="0"/>
              <a:t> –  это отличный способ весело и с пользой провести время, поэкспериментировать с красками, создать необычные образы. Раздувая кляксы нельзя точно предугадать, как они разойдутся, перельются друг в друга, и каков будет окончательный результат... Такое занятие будет интересно и взрослым и детям. Причем не только интересно - но и полезно: например, в качестве  артикуляционной гимнастики. Также рисование выдуванием через соломинку укрепляет здоровье и силу легких и дыхательной системы (что особенно полезно при кашле).</a:t>
            </a:r>
          </a:p>
          <a:p>
            <a:r>
              <a:rPr lang="ru-RU" sz="2000" dirty="0" smtClean="0"/>
              <a:t>Хочется отметить, что с помощью данного вида рисования  хорошо, получается, изображать различные  деревья (получаются замысловатые стволы, ветки и т.д.).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Фон для презентации: векторные изображения и иллюстрации, которые можно  скачать бесплатно |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534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1162050"/>
          </a:xfrm>
        </p:spPr>
        <p:txBody>
          <a:bodyPr>
            <a:normAutofit/>
          </a:bodyPr>
          <a:lstStyle/>
          <a:p>
            <a:pPr algn="ctr"/>
            <a:r>
              <a:rPr lang="ru-RU" sz="5400" i="1" dirty="0" err="1" smtClean="0"/>
              <a:t>Кляксография</a:t>
            </a:r>
            <a:endParaRPr lang="ru-RU" sz="5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492896"/>
            <a:ext cx="5111750" cy="36332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 descr="https://sun59-2.userapi.com/impg/Y4yAxS5GHSMe2G0w4JXzrspS3KOwWDY2jjdeYw/dR7TMZ7be8E.jpg?size=1600x1200&amp;quality=96&amp;sign=759205ae2999566cdfdb5b80dff56ac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4680520" cy="3510390"/>
          </a:xfrm>
          <a:prstGeom prst="rect">
            <a:avLst/>
          </a:prstGeom>
          <a:noFill/>
        </p:spPr>
      </p:pic>
      <p:pic>
        <p:nvPicPr>
          <p:cNvPr id="17412" name="Picture 4" descr="https://sun9-47.userapi.com/impg/FhSVrzCNCi1qWjIpy3P1tfd47_yecQ96GXayNQ/Sfk03WCFooo.jpg?size=1600x1200&amp;quality=96&amp;sign=a3c768eb8f2e1260e99073b99750116c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641122"/>
            <a:ext cx="5616624" cy="4216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Фон для презентации: векторные изображения и иллюстрации, которые можно  скачать бесплатно |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348" y="0"/>
            <a:ext cx="925534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3050"/>
            <a:ext cx="8640960" cy="779686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/>
              <a:t>Рисование пальчиками и ладошкой</a:t>
            </a:r>
            <a:endParaRPr lang="ru-RU" sz="4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564904"/>
            <a:ext cx="5111750" cy="356125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 smtClean="0"/>
              <a:t>Средства выразительности: пятно, цвет, фантастический силуэт. Способ получения изображения: ребенок опускает в гуашь ладошку (всю кисть</a:t>
            </a:r>
            <a:r>
              <a:rPr lang="ru-RU" sz="2400" dirty="0" smtClean="0"/>
              <a:t>), пальчик </a:t>
            </a:r>
            <a:r>
              <a:rPr lang="ru-RU" sz="2400" dirty="0" smtClean="0"/>
              <a:t>или окрашивает ее с помощью кисточки (с 5ти лет) и делает отпечаток на бумаге.</a:t>
            </a:r>
          </a:p>
          <a:p>
            <a:endParaRPr lang="ru-RU" dirty="0"/>
          </a:p>
        </p:txBody>
      </p:sp>
      <p:pic>
        <p:nvPicPr>
          <p:cNvPr id="20482" name="Picture 2" descr="Как использовать пальчиковые краски. Рисование пальчиковыми красками для  самых маленьких. Где купить детские краски для рисования рук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348880"/>
            <a:ext cx="5292080" cy="3431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Фон для презентации: векторные изображения и иллюстрации, которые можно  скачать бесплатно |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348" y="0"/>
            <a:ext cx="925534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1162050"/>
          </a:xfrm>
        </p:spPr>
        <p:txBody>
          <a:bodyPr>
            <a:normAutofit/>
          </a:bodyPr>
          <a:lstStyle/>
          <a:p>
            <a:pPr algn="ctr"/>
            <a:r>
              <a:rPr lang="ru-RU" sz="5400" i="1" dirty="0" err="1" smtClean="0"/>
              <a:t>Набрызг</a:t>
            </a:r>
            <a:endParaRPr lang="ru-RU" sz="5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916832"/>
            <a:ext cx="5111750" cy="42093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Суть техники состоит в разбрызгивании капель краски. У маленьких детей она может получиться не сразу, но, несмотря на это, работа приносит удовлетворение. Для рисования в технике «</a:t>
            </a:r>
            <a:r>
              <a:rPr lang="ru-RU" sz="2000" dirty="0" err="1" smtClean="0"/>
              <a:t>набрызг</a:t>
            </a:r>
            <a:r>
              <a:rPr lang="ru-RU" sz="2000" dirty="0" smtClean="0"/>
              <a:t>» требуются акварельные краски или гуашь, зубная щетка и стека, плоская палочка, карандаш, пластиковая линейка или расческа.</a:t>
            </a:r>
            <a:endParaRPr lang="ru-RU" sz="2000" dirty="0"/>
          </a:p>
        </p:txBody>
      </p:sp>
      <p:pic>
        <p:nvPicPr>
          <p:cNvPr id="21506" name="Picture 2" descr="Мастер-класс рисунки в технике набрызг в Москве от AlexGrim Stud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628800"/>
            <a:ext cx="5568553" cy="4176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489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Развитие творческих способностей детей дошкольного возраста посредством нетрадиционных техник рисования</vt:lpstr>
      <vt:lpstr>Актуальность темы</vt:lpstr>
      <vt:lpstr>Цель и задачи </vt:lpstr>
      <vt:lpstr>Формы работы</vt:lpstr>
      <vt:lpstr>Виды нетрадиционных техник рисования</vt:lpstr>
      <vt:lpstr>Кляксография</vt:lpstr>
      <vt:lpstr>Кляксография</vt:lpstr>
      <vt:lpstr>Рисование пальчиками и ладошкой</vt:lpstr>
      <vt:lpstr>Набрызг</vt:lpstr>
      <vt:lpstr>Метод тычка</vt:lpstr>
      <vt:lpstr>Рисование ватными палочками</vt:lpstr>
      <vt:lpstr>Рисование природным материалом</vt:lpstr>
      <vt:lpstr>Граттаж (воскография)</vt:lpstr>
      <vt:lpstr>Монотипия</vt:lpstr>
      <vt:lpstr>Рисование по - сырому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творческих способностей детей дошкольного возраста посредством нетрадиционных техник рисования</dc:title>
  <cp:lastModifiedBy>Пользователь Windows</cp:lastModifiedBy>
  <cp:revision>7</cp:revision>
  <dcterms:modified xsi:type="dcterms:W3CDTF">2023-11-10T18:33:54Z</dcterms:modified>
</cp:coreProperties>
</file>