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3" r:id="rId6"/>
    <p:sldId id="264" r:id="rId7"/>
    <p:sldId id="265" r:id="rId8"/>
    <p:sldId id="266" r:id="rId9"/>
    <p:sldId id="261" r:id="rId10"/>
    <p:sldId id="267" r:id="rId11"/>
    <p:sldId id="262" r:id="rId12"/>
    <p:sldId id="269" r:id="rId13"/>
    <p:sldId id="270" r:id="rId14"/>
    <p:sldId id="26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696DCD-45A1-48A1-9C53-E140A9291DBE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235877"/>
            <a:ext cx="7772400" cy="3000395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«Внедрение информационно-коммуникационных технологий, в частности цифрового микроскопа, в образовательный процесс ДОУ"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357826"/>
            <a:ext cx="5357850" cy="714380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Февралёва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С.Л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аборатория-Почемучки-879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786190"/>
            <a:ext cx="2071702" cy="221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71" y="500042"/>
            <a:ext cx="9113129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</a:t>
            </a:r>
            <a:r>
              <a:rPr lang="ru-RU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образовательное </a:t>
            </a:r>
            <a:r>
              <a:rPr lang="ru-RU" b="1" dirty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общеобразовательная школа №2»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отделение 1-22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Опыт 4 «Наше тело»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мф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2143116"/>
            <a:ext cx="342902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м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071678"/>
            <a:ext cx="3581408" cy="2614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43042" y="1500174"/>
            <a:ext cx="1775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Волосы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135729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Кожа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Опыт 5«Комнатные растения»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85794"/>
            <a:ext cx="4040188" cy="571504"/>
          </a:xfrm>
        </p:spPr>
        <p:txBody>
          <a:bodyPr/>
          <a:lstStyle/>
          <a:p>
            <a:pPr algn="ctr"/>
            <a:r>
              <a:rPr lang="ru-RU" dirty="0" smtClean="0"/>
              <a:t>Фиалка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57752" y="857232"/>
            <a:ext cx="4041775" cy="42862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Герань</a:t>
            </a:r>
            <a:endParaRPr lang="ru-RU" dirty="0"/>
          </a:p>
        </p:txBody>
      </p:sp>
      <p:pic>
        <p:nvPicPr>
          <p:cNvPr id="8" name="Содержимое 7" descr="фиалка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3571900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геран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643050"/>
            <a:ext cx="3429024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м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4286257"/>
            <a:ext cx="3581408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857488" y="3857628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Плющ восковой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2. Исследовательский этап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презентаций, клипов, мультфильмов;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книг, иллюстраций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endParaRPr lang="ru-RU" dirty="0"/>
          </a:p>
        </p:txBody>
      </p:sp>
      <p:pic>
        <p:nvPicPr>
          <p:cNvPr id="6" name="Рисунок 5" descr="DSCF0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314327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F0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857628"/>
            <a:ext cx="3500462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600200"/>
            <a:ext cx="8186766" cy="4525963"/>
          </a:xfrm>
        </p:spPr>
        <p:txBody>
          <a:bodyPr/>
          <a:lstStyle/>
          <a:p>
            <a:pPr lvl="0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оформление альбома наблюдений;</a:t>
            </a:r>
          </a:p>
          <a:p>
            <a:pPr lvl="0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мультимедийной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презентации;</a:t>
            </a:r>
          </a:p>
          <a:p>
            <a:pPr lvl="0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оформление картотеки материалов для исследований (растения, ткани).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Деятельность с микроскопом позволяет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1214422"/>
            <a:ext cx="8043890" cy="514353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качественно, интересно провести опыт и достичь желаемых результатов (снимки с цифровых микроскопов наглядны, доступны для каждого ребенка); 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интерес к исследовательской деятельности;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решить вопрос с недостатком раздаточного материала (микропрепаратов) при проведении опытов ;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традиционный подход при выполнении опытов, наблюдений;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от репродуктивной передачи знаний к творческой, систематизации и углубления знани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857364"/>
            <a:ext cx="7186634" cy="2654296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500042"/>
            <a:ext cx="8358246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использования информационных технологий в современном дошкольном образовании диктуется стремительным развитием информационного общества, широким распространением технологий мультимедиа, электронных информационных ресурсов, сетевых технологий в качестве средства обучения, общения, воспитания.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nformat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357562"/>
            <a:ext cx="3876675" cy="3000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2511420"/>
          </a:xfrm>
        </p:spPr>
        <p:txBody>
          <a:bodyPr>
            <a:noAutofit/>
          </a:bodyPr>
          <a:lstStyle/>
          <a:p>
            <a:r>
              <a:rPr lang="ru-RU" sz="28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микроскоп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это приспособленный для работы в детском саду, школе оптический прибор, снабженный преобразователем визуальной информации в цифровую. </a:t>
            </a:r>
          </a:p>
        </p:txBody>
      </p:sp>
      <p:pic>
        <p:nvPicPr>
          <p:cNvPr id="5" name="Рисунок 4" descr="mikroskop-fuer-den-usb-anschluss-foto-thinkgeek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786058"/>
            <a:ext cx="4357718" cy="3214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цифрового микроскопа</a:t>
            </a:r>
            <a:endParaRPr lang="ru-RU" sz="36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357298"/>
            <a:ext cx="8115328" cy="4768865"/>
          </a:xfrm>
        </p:spPr>
        <p:txBody>
          <a:bodyPr>
            <a:normAutofit/>
          </a:bodyPr>
          <a:lstStyle/>
          <a:p>
            <a:pPr lvl="0">
              <a:buFont typeface="Arial" charset="0"/>
              <a:buChar char="•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исследуемый объект ни одному ребёнку, а группе детей одновременно, т.к. информация может быть выведена на монитор компьютера ; </a:t>
            </a:r>
          </a:p>
          <a:p>
            <a:pPr lvl="0">
              <a:buFont typeface="Arial" charset="0"/>
              <a:buChar char="•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объект в динамике, например,  одним из преимуществ микроскопа является возможность проведения видеосъемки для отображения промежуточных стадий длительных опытов, когда нет возможности показать превращения в режиме реального времени, например, процесс прорастания семян. Также его можно использовать для демонстрации движений различных объектов. С помощью цифрового микроскопа можно получить видеозаписи живых объектов.</a:t>
            </a:r>
          </a:p>
          <a:p>
            <a:pPr lvl="0">
              <a:buFont typeface="Arial" charset="0"/>
              <a:buChar char="•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презентационные фото и видеоматериалы по изучаемой теме; сделать подписи к рисункам и фотографиям;</a:t>
            </a:r>
          </a:p>
          <a:p>
            <a:pPr lvl="0">
              <a:buFont typeface="Arial" charset="0"/>
              <a:buChar char="•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изображения объектов на бумажных носителях.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u="sng" dirty="0" smtClean="0"/>
              <a:t>Проект «Тайны микромира»</a:t>
            </a:r>
            <a:r>
              <a:rPr lang="ru-RU" sz="4000" i="1" dirty="0" smtClean="0"/>
              <a:t> </a:t>
            </a:r>
            <a:endParaRPr lang="ru-RU" sz="40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71600" y="1988840"/>
            <a:ext cx="7805012" cy="39498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 проекта 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внедрение информационно-коммуникативных технологий, в частности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usb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–микроскопа, в образовательный процесс ДОУ.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                                                      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интерес к практической познавательно-    исследовательской деятельности;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условия для формирования научного   мировоззрения;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Удивить дошкольников микромиром, окружающим нас;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Обогащать словарный запас, развивать речь детей;                                            Воспитывать бережное отношение к окружающему миру.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7614588" cy="616817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900" b="1" i="1" u="sng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(определяет цель, задачи, сбор информации, материалов.)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. Исследовательский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(организует работу через виды деятельности, оказывает практическую помощь детям, формирует знания, умения, навыки.)</a:t>
            </a:r>
          </a:p>
          <a:p>
            <a:pPr lvl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 lvl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Опыты</a:t>
            </a:r>
          </a:p>
          <a:p>
            <a:pPr lvl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Просмотр презентаций, клипов, мультфильмов;</a:t>
            </a:r>
          </a:p>
          <a:p>
            <a:pPr lvl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Рассматривание книг, иллюстраций</a:t>
            </a:r>
          </a:p>
          <a:p>
            <a:pPr lvl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lvl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(анализирует деятельность детей и соотносит полученные результаты с поставленными задачами, организует презентацию проекта )</a:t>
            </a:r>
          </a:p>
          <a:p>
            <a:pPr lvl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оформление альбома наблюдений;</a:t>
            </a:r>
          </a:p>
          <a:p>
            <a:pPr lvl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мультимедийной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презентации;</a:t>
            </a:r>
          </a:p>
          <a:p>
            <a:pPr lvl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оформление картотеки материалов для исследований (растения, ткани).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28728" y="285728"/>
            <a:ext cx="64197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Опыт 1 «Фрукты и овощи»</a:t>
            </a: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643050"/>
            <a:ext cx="328614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кор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572008"/>
            <a:ext cx="315278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м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643050"/>
            <a:ext cx="336709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ар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572008"/>
            <a:ext cx="3286148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71538" y="1285860"/>
            <a:ext cx="279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Мандарин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1285860"/>
            <a:ext cx="2599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Киви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4143380"/>
            <a:ext cx="2232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Картофель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4143380"/>
            <a:ext cx="3641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Корка мандарина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Опыт 2 «Предметы вокруг нас»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3652846" cy="240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м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428736"/>
            <a:ext cx="343853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о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500546"/>
            <a:ext cx="364333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28662" y="928670"/>
            <a:ext cx="300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Ракушка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1000108"/>
            <a:ext cx="122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Бумага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4000504"/>
            <a:ext cx="115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джинс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3214678" cy="2308298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Рисунок 6" descr="хлоп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357298"/>
            <a:ext cx="3500462" cy="2221466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Рисунок 7" descr="шёл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214818"/>
            <a:ext cx="3357586" cy="2357430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Рисунок 8" descr="шерст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4214818"/>
            <a:ext cx="3429024" cy="2285992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00298" y="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Опыт 3 «Ткань»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1000108"/>
            <a:ext cx="212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itchFamily="34" charset="0"/>
              </a:rPr>
              <a:t>Джинсовая 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1000108"/>
            <a:ext cx="15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itchFamily="34" charset="0"/>
              </a:rPr>
              <a:t>Хлопок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3857628"/>
            <a:ext cx="122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itchFamily="34" charset="0"/>
              </a:rPr>
              <a:t>Шёлк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3857628"/>
            <a:ext cx="134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itchFamily="34" charset="0"/>
              </a:rPr>
              <a:t>Шерсть</a:t>
            </a:r>
            <a:endParaRPr lang="ru-RU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352</TotalTime>
  <Words>467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«Внедрение информационно-коммуникационных технологий, в частности цифрового микроскопа, в образовательный процесс ДОУ" </vt:lpstr>
      <vt:lpstr>Слайд 2</vt:lpstr>
      <vt:lpstr>Цифровой микроскоп - это приспособленный для работы в детском саду, школе оптический прибор, снабженный преобразователем визуальной информации в цифровую. </vt:lpstr>
      <vt:lpstr>Преимущества цифрового микроскопа</vt:lpstr>
      <vt:lpstr>Проект «Тайны микромира» </vt:lpstr>
      <vt:lpstr>Слайд 6</vt:lpstr>
      <vt:lpstr>Слайд 7</vt:lpstr>
      <vt:lpstr>Опыт 2 «Предметы вокруг нас»</vt:lpstr>
      <vt:lpstr>Слайд 9</vt:lpstr>
      <vt:lpstr>Опыт 4 «Наше тело» </vt:lpstr>
      <vt:lpstr>Опыт 5«Комнатные растения» </vt:lpstr>
      <vt:lpstr>2. Исследовательский этап</vt:lpstr>
      <vt:lpstr>3. Заключительный этап</vt:lpstr>
      <vt:lpstr>Деятельность с микроскопом позволяет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информационно-коммуникационных технологий, в частности цифрового usb-микроскопа, в образовательный процесс ДОУ</dc:title>
  <dc:creator>nb1</dc:creator>
  <cp:lastModifiedBy>USER</cp:lastModifiedBy>
  <cp:revision>38</cp:revision>
  <dcterms:created xsi:type="dcterms:W3CDTF">2016-11-23T15:36:34Z</dcterms:created>
  <dcterms:modified xsi:type="dcterms:W3CDTF">2023-11-05T16:36:55Z</dcterms:modified>
</cp:coreProperties>
</file>