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7" r:id="rId3"/>
    <p:sldId id="269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003" autoAdjust="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6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457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6318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775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3233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26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86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57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5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2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5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79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11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09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63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0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68600"/>
            <a:ext cx="7128792" cy="13208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«Эмоциональное благополучие детей с ОВЗ как условие их </a:t>
            </a:r>
            <a:r>
              <a:rPr lang="ru-RU" sz="3600" dirty="0" smtClean="0">
                <a:solidFill>
                  <a:schemeClr val="tx1"/>
                </a:solidFill>
              </a:rPr>
              <a:t>комфортного пребывания в ДОУ»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4582729" y="5445224"/>
            <a:ext cx="4012379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Шорник Ксения Николаевна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Первая </a:t>
            </a:r>
            <a:r>
              <a:rPr lang="ru-RU" dirty="0" err="1" smtClean="0">
                <a:solidFill>
                  <a:schemeClr val="tx1"/>
                </a:solidFill>
              </a:rPr>
              <a:t>кв.категория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31640" y="97797"/>
            <a:ext cx="7236296" cy="117220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муниципальное автономное дошкольное образовательное учреждение города Новосибирска "Детский сад № 81 "Дошкольная академия"</a:t>
            </a:r>
          </a:p>
        </p:txBody>
      </p:sp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4581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9043"/>
      </p:ext>
    </p:extLst>
  </p:cSld>
  <p:clrMapOvr>
    <a:masterClrMapping/>
  </p:clrMapOvr>
  <p:transition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72816"/>
            <a:ext cx="6408712" cy="480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67" y="260648"/>
            <a:ext cx="8138865" cy="13208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Эмоциональная жизнь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эмоциональное благополучие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самовыражение и все высшие человеческие чувства развиваются в процессе слаженной работы всех участников процесса.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7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29969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62225"/>
      </p:ext>
    </p:extLst>
  </p:cSld>
  <p:clrMapOvr>
    <a:masterClrMapping/>
  </p:clrMapOvr>
  <p:transition advClick="0" advTm="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7850833" cy="13208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Спасибо за внимание.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40297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13554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6" y="2132856"/>
            <a:ext cx="3171825" cy="143827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98581" y="2636912"/>
            <a:ext cx="4689818" cy="2507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Стандарт дошкольного образования направлен на решение следующих задач: охраны и укрепления физического и психического здоровья детей, в том числе их эмоционального благополучия</a:t>
            </a:r>
          </a:p>
        </p:txBody>
      </p: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" out="1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53732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24860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47664" y="299775"/>
            <a:ext cx="59046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Категории детей ОВЗ: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442031"/>
            <a:ext cx="5040560" cy="6188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Дети с нарушением слуха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2192387"/>
            <a:ext cx="5544616" cy="680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Дети с нарушением зрения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3004879"/>
            <a:ext cx="3483076" cy="563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Дети с ЗПР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1960" y="3596973"/>
            <a:ext cx="446449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Дети с аутизмом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437112"/>
            <a:ext cx="540060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Дети с нарушением речи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5301208"/>
            <a:ext cx="691276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Дети с нарушением функции опорно-двигательного аппарата</a:t>
            </a:r>
            <a:endParaRPr lang="ru-RU" sz="2400" dirty="0"/>
          </a:p>
        </p:txBody>
      </p:sp>
      <p:pic>
        <p:nvPicPr>
          <p:cNvPr id="9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9627" y="50851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8183"/>
      </p:ext>
    </p:extLst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2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2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4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build="p" animBg="1"/>
      <p:bldP spid="7" grpId="0" animBg="1"/>
      <p:bldP spid="2" grpId="0" animBg="1"/>
      <p:bldP spid="3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6347713" cy="1320800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такое «эмоциональное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благополучие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55576" y="3933056"/>
            <a:ext cx="6347714" cy="266429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«Эмоциональное благополучие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ребенка - это устойчивое эмоционально-положительное самочувствие ребенка в семье и дошкольном учреждении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основой которого является удовлетворение его возрастных биологических и социальных потребностей.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078">
            <a:off x="4651561" y="252146"/>
            <a:ext cx="3710151" cy="2782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5756">
            <a:off x="35971" y="516553"/>
            <a:ext cx="2822131" cy="211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" out="53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2629" y="1494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5446"/>
      </p:ext>
    </p:extLst>
  </p:cSld>
  <p:clrMapOvr>
    <a:masterClrMapping/>
  </p:clrMapOvr>
  <p:transition advClick="0" advTm="5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058" y="147670"/>
            <a:ext cx="8136904" cy="2016224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 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нашей работы является профилактика эмоционального неблагополучия и обеспечение условий для развития эмоционально-личностной сферы дошкольника с ОВЗ.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94639">
            <a:off x="4331792" y="2956317"/>
            <a:ext cx="4612190" cy="259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2208">
            <a:off x="348883" y="3000380"/>
            <a:ext cx="4111164" cy="3083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" out="2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2733"/>
      </p:ext>
    </p:extLst>
  </p:cSld>
  <p:clrMapOvr>
    <a:masterClrMapping/>
  </p:clrMapOvr>
  <p:transition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24936" cy="13208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4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 поверить в свои </a:t>
            </a: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силы;</a:t>
            </a:r>
            <a:b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сформировать </a:t>
            </a:r>
            <a:r>
              <a:rPr lang="ru-RU" sz="24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осознанно воспринимать свои собственные эмоции, </a:t>
            </a: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понимать </a:t>
            </a:r>
            <a:r>
              <a:rPr lang="ru-RU" sz="24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 других людей;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этическими ценными формами поведения;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24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умении применять на практике разные способы поведения в отношениях со сверстниками и взрослыми;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dirty="0" smtClean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коммуникативные навыки.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" out="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2343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«Собери эмоцию»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484784"/>
            <a:ext cx="3748706" cy="4998275"/>
          </a:xfrm>
          <a:prstGeom prst="rect">
            <a:avLst/>
          </a:prstGeom>
        </p:spPr>
      </p:pic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62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1925"/>
      </p:ext>
    </p:extLst>
  </p:cSld>
  <p:clrMapOvr>
    <a:masterClrMapping/>
  </p:clrMapOvr>
  <p:transition advClick="0" advTm="2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«</a:t>
            </a:r>
            <a:r>
              <a:rPr lang="ru-RU" dirty="0" err="1" smtClean="0">
                <a:solidFill>
                  <a:schemeClr val="tx1"/>
                </a:solidFill>
              </a:rPr>
              <a:t>Мемори</a:t>
            </a:r>
            <a:r>
              <a:rPr lang="ru-RU" dirty="0" smtClean="0">
                <a:solidFill>
                  <a:schemeClr val="tx1"/>
                </a:solidFill>
              </a:rPr>
              <a:t> эмоций»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3276">
            <a:off x="5750808" y="865106"/>
            <a:ext cx="3090005" cy="4120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3922">
            <a:off x="172475" y="1386028"/>
            <a:ext cx="3043239" cy="40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101" y="2636912"/>
            <a:ext cx="3003798" cy="400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3452" y="15849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04842"/>
      </p:ext>
    </p:extLst>
  </p:cSld>
  <p:clrMapOvr>
    <a:masterClrMapping/>
  </p:clrMapOvr>
  <p:transition advClick="0" advTm="4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рукавички «Эмоции»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124744"/>
            <a:ext cx="3057804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8948">
            <a:off x="139722" y="1236818"/>
            <a:ext cx="3003798" cy="400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259685"/>
            <a:ext cx="3435846" cy="45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510" y="14854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3909"/>
      </p:ext>
    </p:extLst>
  </p:cSld>
  <p:clrMapOvr>
    <a:masterClrMapping/>
  </p:clrMapOvr>
  <p:transition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120</Words>
  <Application>Microsoft Office PowerPoint</Application>
  <PresentationFormat>Экран (4:3)</PresentationFormat>
  <Paragraphs>21</Paragraphs>
  <Slides>11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«Эмоциональное благополучие детей с ОВЗ как условие их комфортного пребывания в ДОУ»</vt:lpstr>
      <vt:lpstr>Презентация PowerPoint</vt:lpstr>
      <vt:lpstr>Презентация PowerPoint</vt:lpstr>
      <vt:lpstr>Что такое «эмоциональное благополучие»? </vt:lpstr>
      <vt:lpstr>Целью нашей работы является профилактика эмоционального неблагополучия и обеспечение условий для развития эмоционально-личностной сферы дошкольника с ОВЗ.</vt:lpstr>
      <vt:lpstr>задачи: 1. помочь ребенку поверить в свои силы; 2. сформировать умение осознанно воспринимать свои собственные эмоции,  3. понимать эмоциональное состояние других людей; 4. познакомить детей с этическими ценными формами поведения; 5. упражнять в умении применять на практике разные способы поведения в отношениях со сверстниками и взрослыми; 6. сформировать у детей коммуникативные навыки.</vt:lpstr>
      <vt:lpstr>Игра «Собери эмоцию»</vt:lpstr>
      <vt:lpstr>Игра «Мемори эмоций»</vt:lpstr>
      <vt:lpstr>Игра рукавички «Эмоции»</vt:lpstr>
      <vt:lpstr>Эмоциональная жизнь, эмоциональное благополучие, эмоциональное самовыражение и все высшие человеческие чувства развиваются в процессе слаженной работы всех участников процесса.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«Профилактическая работа по созданию в ДОО условий для эмоционального комфорта и благополучия дошкольников»</dc:title>
  <dc:creator>Ксения Шорник</dc:creator>
  <cp:lastModifiedBy>Учетная запись Майкрософт</cp:lastModifiedBy>
  <cp:revision>53</cp:revision>
  <dcterms:created xsi:type="dcterms:W3CDTF">2023-02-05T10:46:39Z</dcterms:created>
  <dcterms:modified xsi:type="dcterms:W3CDTF">2023-10-11T15:09:24Z</dcterms:modified>
</cp:coreProperties>
</file>