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>
        <p:scale>
          <a:sx n="75" d="100"/>
          <a:sy n="75" d="100"/>
        </p:scale>
        <p:origin x="-267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91398-A110-49B7-A362-CE6F0BFECDC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29BCDCE-E0FC-4A75-A387-B62298418A6B}">
      <dgm:prSet custT="1"/>
      <dgm:spPr/>
      <dgm:t>
        <a:bodyPr/>
        <a:lstStyle/>
        <a:p>
          <a:pPr rtl="0"/>
          <a:r>
            <a:rPr lang="ru-RU" sz="1500" dirty="0" smtClean="0"/>
            <a:t/>
          </a:r>
          <a:br>
            <a:rPr lang="ru-RU" sz="1500" dirty="0" smtClean="0"/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Формы сотрудничества с семьей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681DBCE-57C7-4ED6-A649-046EF7E93D81}" type="parTrans" cxnId="{2B47571C-E706-43BD-B2F6-12BA4D8699A1}">
      <dgm:prSet/>
      <dgm:spPr/>
      <dgm:t>
        <a:bodyPr/>
        <a:lstStyle/>
        <a:p>
          <a:endParaRPr lang="ru-RU"/>
        </a:p>
      </dgm:t>
    </dgm:pt>
    <dgm:pt modelId="{28FBB824-A41B-4F1E-B4EC-FB7DCDA93A43}" type="sibTrans" cxnId="{2B47571C-E706-43BD-B2F6-12BA4D8699A1}">
      <dgm:prSet/>
      <dgm:spPr/>
      <dgm:t>
        <a:bodyPr/>
        <a:lstStyle/>
        <a:p>
          <a:endParaRPr lang="ru-RU"/>
        </a:p>
      </dgm:t>
    </dgm:pt>
    <dgm:pt modelId="{E6E1FC2E-998D-40B7-984A-872339A7B625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E49A64D-824E-4CCC-9583-D1EB4795C325}" type="parTrans" cxnId="{4A84A940-61AB-43DA-B63C-3E6003811087}">
      <dgm:prSet/>
      <dgm:spPr/>
      <dgm:t>
        <a:bodyPr/>
        <a:lstStyle/>
        <a:p>
          <a:endParaRPr lang="ru-RU"/>
        </a:p>
      </dgm:t>
    </dgm:pt>
    <dgm:pt modelId="{010FB805-504C-431F-9EB1-40A823BDE8D6}" type="sibTrans" cxnId="{4A84A940-61AB-43DA-B63C-3E6003811087}">
      <dgm:prSet/>
      <dgm:spPr/>
      <dgm:t>
        <a:bodyPr/>
        <a:lstStyle/>
        <a:p>
          <a:endParaRPr lang="ru-RU"/>
        </a:p>
      </dgm:t>
    </dgm:pt>
    <dgm:pt modelId="{6EC871EE-0871-45C9-BBA2-BD243884D8CB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Совместные мероприятия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B54346A-A8E3-4C91-B0B4-A8E015FAD019}" type="parTrans" cxnId="{DA27D298-7B47-456A-8BA9-35DB0F00F29C}">
      <dgm:prSet/>
      <dgm:spPr/>
      <dgm:t>
        <a:bodyPr/>
        <a:lstStyle/>
        <a:p>
          <a:endParaRPr lang="ru-RU"/>
        </a:p>
      </dgm:t>
    </dgm:pt>
    <dgm:pt modelId="{F54C3708-FBEF-40AC-B9FB-E7B4549FDEC7}" type="sibTrans" cxnId="{DA27D298-7B47-456A-8BA9-35DB0F00F29C}">
      <dgm:prSet/>
      <dgm:spPr/>
      <dgm:t>
        <a:bodyPr/>
        <a:lstStyle/>
        <a:p>
          <a:endParaRPr lang="ru-RU"/>
        </a:p>
      </dgm:t>
    </dgm:pt>
    <dgm:pt modelId="{EA306FE6-6061-416F-9712-57C6674028C1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Тематические акции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B501BBD-2503-4157-9605-9B185F845F50}" type="parTrans" cxnId="{4BE00357-03D4-439D-A849-9079BCD0A993}">
      <dgm:prSet/>
      <dgm:spPr/>
      <dgm:t>
        <a:bodyPr/>
        <a:lstStyle/>
        <a:p>
          <a:endParaRPr lang="ru-RU"/>
        </a:p>
      </dgm:t>
    </dgm:pt>
    <dgm:pt modelId="{86A9CBE4-593C-4818-AB95-2E157D46CCE6}" type="sibTrans" cxnId="{4BE00357-03D4-439D-A849-9079BCD0A993}">
      <dgm:prSet/>
      <dgm:spPr/>
      <dgm:t>
        <a:bodyPr/>
        <a:lstStyle/>
        <a:p>
          <a:endParaRPr lang="ru-RU"/>
        </a:p>
      </dgm:t>
    </dgm:pt>
    <dgm:pt modelId="{862E3BC0-F4C7-45CE-8B64-CD7EBFCDFA69}">
      <dgm:prSet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Обратная связь</a:t>
          </a:r>
          <a:r>
            <a:rPr lang="ru-RU" sz="1700" dirty="0" smtClean="0"/>
            <a:t/>
          </a:r>
          <a:br>
            <a:rPr lang="ru-RU" sz="1700" dirty="0" smtClean="0"/>
          </a:br>
          <a:endParaRPr lang="ru-RU" sz="1700" dirty="0"/>
        </a:p>
      </dgm:t>
    </dgm:pt>
    <dgm:pt modelId="{599A6524-0C23-457D-9B44-115E7C8C07AF}" type="parTrans" cxnId="{6D156AB6-16AA-4CE3-A958-D52FBFD9A0FE}">
      <dgm:prSet/>
      <dgm:spPr/>
      <dgm:t>
        <a:bodyPr/>
        <a:lstStyle/>
        <a:p>
          <a:endParaRPr lang="ru-RU"/>
        </a:p>
      </dgm:t>
    </dgm:pt>
    <dgm:pt modelId="{D7416D94-C629-4D9C-8C5E-E489BACA8705}" type="sibTrans" cxnId="{6D156AB6-16AA-4CE3-A958-D52FBFD9A0FE}">
      <dgm:prSet/>
      <dgm:spPr/>
      <dgm:t>
        <a:bodyPr/>
        <a:lstStyle/>
        <a:p>
          <a:endParaRPr lang="ru-RU"/>
        </a:p>
      </dgm:t>
    </dgm:pt>
    <dgm:pt modelId="{402FC570-FF48-4158-BBA2-BC9FB94F5E3E}" type="pres">
      <dgm:prSet presAssocID="{1D691398-A110-49B7-A362-CE6F0BFECD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F52C31-CAD8-4742-8FF3-12FD9CF0FCF2}" type="pres">
      <dgm:prSet presAssocID="{729BCDCE-E0FC-4A75-A387-B62298418A6B}" presName="node" presStyleLbl="node1" presStyleIdx="0" presStyleCnt="5" custScaleX="120828" custScaleY="114651" custRadScaleRad="5662" custRadScaleInc="120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AF75-3274-44FB-B085-9FBBD2B0312C}" type="pres">
      <dgm:prSet presAssocID="{28FBB824-A41B-4F1E-B4EC-FB7DCDA93A43}" presName="sibTrans" presStyleLbl="sibTrans2D1" presStyleIdx="0" presStyleCnt="5" custScaleX="156299"/>
      <dgm:spPr/>
      <dgm:t>
        <a:bodyPr/>
        <a:lstStyle/>
        <a:p>
          <a:endParaRPr lang="ru-RU"/>
        </a:p>
      </dgm:t>
    </dgm:pt>
    <dgm:pt modelId="{586322AB-7E20-47F8-A3D1-EE93212A1F22}" type="pres">
      <dgm:prSet presAssocID="{28FBB824-A41B-4F1E-B4EC-FB7DCDA93A4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5038FFE-0EE7-4688-8CEA-72C7CA055AFC}" type="pres">
      <dgm:prSet presAssocID="{E6E1FC2E-998D-40B7-984A-872339A7B625}" presName="node" presStyleLbl="node1" presStyleIdx="1" presStyleCnt="5" custScaleX="119867" custRadScaleRad="139766" custRadScaleInc="-7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6965-35E8-4FD1-BEC1-524F3EE9E8B0}" type="pres">
      <dgm:prSet presAssocID="{010FB805-504C-431F-9EB1-40A823BDE8D6}" presName="sibTrans" presStyleLbl="sibTrans2D1" presStyleIdx="1" presStyleCnt="5" custAng="17771382" custScaleX="78865" custLinFactY="36019" custLinFactNeighborX="-93407" custLinFactNeighborY="100000"/>
      <dgm:spPr/>
      <dgm:t>
        <a:bodyPr/>
        <a:lstStyle/>
        <a:p>
          <a:endParaRPr lang="ru-RU"/>
        </a:p>
      </dgm:t>
    </dgm:pt>
    <dgm:pt modelId="{D86D1194-2E97-4746-BB54-0D44A1D144D4}" type="pres">
      <dgm:prSet presAssocID="{010FB805-504C-431F-9EB1-40A823BDE8D6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D679D8D0-32A0-4422-B1F1-204EB825B5C4}" type="pres">
      <dgm:prSet presAssocID="{6EC871EE-0871-45C9-BBA2-BD243884D8CB}" presName="node" presStyleLbl="node1" presStyleIdx="2" presStyleCnt="5" custScaleX="122143" custScaleY="123171" custRadScaleRad="130610" custRadScaleInc="-59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5A827-431B-4C62-AB0F-E0E7C85675EE}" type="pres">
      <dgm:prSet presAssocID="{F54C3708-FBEF-40AC-B9FB-E7B4549FDEC7}" presName="sibTrans" presStyleLbl="sibTrans2D1" presStyleIdx="2" presStyleCnt="5" custFlipHor="1" custScaleX="69121" custLinFactNeighborX="5122" custLinFactNeighborY="27726"/>
      <dgm:spPr/>
      <dgm:t>
        <a:bodyPr/>
        <a:lstStyle/>
        <a:p>
          <a:endParaRPr lang="ru-RU"/>
        </a:p>
      </dgm:t>
    </dgm:pt>
    <dgm:pt modelId="{D0C68B9D-2FD3-48A6-A438-9CECB91E8669}" type="pres">
      <dgm:prSet presAssocID="{F54C3708-FBEF-40AC-B9FB-E7B4549FDEC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93D0FA1-6908-4CB0-9F72-9AC9C8AF7671}" type="pres">
      <dgm:prSet presAssocID="{EA306FE6-6061-416F-9712-57C6674028C1}" presName="node" presStyleLbl="node1" presStyleIdx="3" presStyleCnt="5" custScaleX="127782" custScaleY="115449" custRadScaleRad="126672" custRadScaleInc="56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376E4-CDF6-4501-97CF-D2706B15AB3E}" type="pres">
      <dgm:prSet presAssocID="{86A9CBE4-593C-4818-AB95-2E157D46CCE6}" presName="sibTrans" presStyleLbl="sibTrans2D1" presStyleIdx="3" presStyleCnt="5" custAng="13483260" custLinFactY="24665" custLinFactNeighborX="97454" custLinFactNeighborY="100000"/>
      <dgm:spPr/>
      <dgm:t>
        <a:bodyPr/>
        <a:lstStyle/>
        <a:p>
          <a:endParaRPr lang="ru-RU"/>
        </a:p>
      </dgm:t>
    </dgm:pt>
    <dgm:pt modelId="{C4C09A3E-74A6-4FD2-8B47-CFC6D8C67565}" type="pres">
      <dgm:prSet presAssocID="{86A9CBE4-593C-4818-AB95-2E157D46CCE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79E07BC-D09B-4B72-9290-B420B0305FE3}" type="pres">
      <dgm:prSet presAssocID="{862E3BC0-F4C7-45CE-8B64-CD7EBFCDFA69}" presName="node" presStyleLbl="node1" presStyleIdx="4" presStyleCnt="5" custScaleX="125382" custScaleY="116272" custRadScaleRad="127971" custRadScaleInc="79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2EC33-0BE7-4969-93DF-1D08683B242B}" type="pres">
      <dgm:prSet presAssocID="{D7416D94-C629-4D9C-8C5E-E489BACA8705}" presName="sibTrans" presStyleLbl="sibTrans2D1" presStyleIdx="4" presStyleCnt="5" custAng="10468681" custScaleX="197385"/>
      <dgm:spPr/>
      <dgm:t>
        <a:bodyPr/>
        <a:lstStyle/>
        <a:p>
          <a:endParaRPr lang="ru-RU"/>
        </a:p>
      </dgm:t>
    </dgm:pt>
    <dgm:pt modelId="{B2F5973D-2DEA-441E-99BB-18B4A9D08884}" type="pres">
      <dgm:prSet presAssocID="{D7416D94-C629-4D9C-8C5E-E489BACA870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C2CC72A-DF6F-4447-B5CA-D90DE6F7D0AB}" type="presOf" srcId="{6EC871EE-0871-45C9-BBA2-BD243884D8CB}" destId="{D679D8D0-32A0-4422-B1F1-204EB825B5C4}" srcOrd="0" destOrd="0" presId="urn:microsoft.com/office/officeart/2005/8/layout/cycle2"/>
    <dgm:cxn modelId="{6D156AB6-16AA-4CE3-A958-D52FBFD9A0FE}" srcId="{1D691398-A110-49B7-A362-CE6F0BFECDCC}" destId="{862E3BC0-F4C7-45CE-8B64-CD7EBFCDFA69}" srcOrd="4" destOrd="0" parTransId="{599A6524-0C23-457D-9B44-115E7C8C07AF}" sibTransId="{D7416D94-C629-4D9C-8C5E-E489BACA8705}"/>
    <dgm:cxn modelId="{DA27D298-7B47-456A-8BA9-35DB0F00F29C}" srcId="{1D691398-A110-49B7-A362-CE6F0BFECDCC}" destId="{6EC871EE-0871-45C9-BBA2-BD243884D8CB}" srcOrd="2" destOrd="0" parTransId="{EB54346A-A8E3-4C91-B0B4-A8E015FAD019}" sibTransId="{F54C3708-FBEF-40AC-B9FB-E7B4549FDEC7}"/>
    <dgm:cxn modelId="{EED0221F-337B-4C58-8A7D-807DBD8EE34F}" type="presOf" srcId="{F54C3708-FBEF-40AC-B9FB-E7B4549FDEC7}" destId="{D0C68B9D-2FD3-48A6-A438-9CECB91E8669}" srcOrd="1" destOrd="0" presId="urn:microsoft.com/office/officeart/2005/8/layout/cycle2"/>
    <dgm:cxn modelId="{B1113CFB-D4C3-48E6-89D9-7085312E4E3B}" type="presOf" srcId="{010FB805-504C-431F-9EB1-40A823BDE8D6}" destId="{D86D1194-2E97-4746-BB54-0D44A1D144D4}" srcOrd="1" destOrd="0" presId="urn:microsoft.com/office/officeart/2005/8/layout/cycle2"/>
    <dgm:cxn modelId="{3F88510C-337D-4F6E-A4F4-AF4676150E70}" type="presOf" srcId="{F54C3708-FBEF-40AC-B9FB-E7B4549FDEC7}" destId="{BA35A827-431B-4C62-AB0F-E0E7C85675EE}" srcOrd="0" destOrd="0" presId="urn:microsoft.com/office/officeart/2005/8/layout/cycle2"/>
    <dgm:cxn modelId="{B33B0C9A-0198-4D26-BA98-002241EC765B}" type="presOf" srcId="{D7416D94-C629-4D9C-8C5E-E489BACA8705}" destId="{1F62EC33-0BE7-4969-93DF-1D08683B242B}" srcOrd="0" destOrd="0" presId="urn:microsoft.com/office/officeart/2005/8/layout/cycle2"/>
    <dgm:cxn modelId="{4BE00357-03D4-439D-A849-9079BCD0A993}" srcId="{1D691398-A110-49B7-A362-CE6F0BFECDCC}" destId="{EA306FE6-6061-416F-9712-57C6674028C1}" srcOrd="3" destOrd="0" parTransId="{DB501BBD-2503-4157-9605-9B185F845F50}" sibTransId="{86A9CBE4-593C-4818-AB95-2E157D46CCE6}"/>
    <dgm:cxn modelId="{A458655B-E2E2-4B93-8934-0ED51572E3CC}" type="presOf" srcId="{862E3BC0-F4C7-45CE-8B64-CD7EBFCDFA69}" destId="{879E07BC-D09B-4B72-9290-B420B0305FE3}" srcOrd="0" destOrd="0" presId="urn:microsoft.com/office/officeart/2005/8/layout/cycle2"/>
    <dgm:cxn modelId="{17ED6EC1-A585-4FDD-9986-7982B4BA0A1C}" type="presOf" srcId="{D7416D94-C629-4D9C-8C5E-E489BACA8705}" destId="{B2F5973D-2DEA-441E-99BB-18B4A9D08884}" srcOrd="1" destOrd="0" presId="urn:microsoft.com/office/officeart/2005/8/layout/cycle2"/>
    <dgm:cxn modelId="{C06595A3-4B24-4FE9-B8D4-F47F415D7CBB}" type="presOf" srcId="{EA306FE6-6061-416F-9712-57C6674028C1}" destId="{793D0FA1-6908-4CB0-9F72-9AC9C8AF7671}" srcOrd="0" destOrd="0" presId="urn:microsoft.com/office/officeart/2005/8/layout/cycle2"/>
    <dgm:cxn modelId="{4A84A940-61AB-43DA-B63C-3E6003811087}" srcId="{1D691398-A110-49B7-A362-CE6F0BFECDCC}" destId="{E6E1FC2E-998D-40B7-984A-872339A7B625}" srcOrd="1" destOrd="0" parTransId="{9E49A64D-824E-4CCC-9583-D1EB4795C325}" sibTransId="{010FB805-504C-431F-9EB1-40A823BDE8D6}"/>
    <dgm:cxn modelId="{7D0DA645-E78B-4DE5-A5E3-1F34085DE9AC}" type="presOf" srcId="{1D691398-A110-49B7-A362-CE6F0BFECDCC}" destId="{402FC570-FF48-4158-BBA2-BC9FB94F5E3E}" srcOrd="0" destOrd="0" presId="urn:microsoft.com/office/officeart/2005/8/layout/cycle2"/>
    <dgm:cxn modelId="{D63799C2-6B11-4F04-B552-5F9679D604A2}" type="presOf" srcId="{E6E1FC2E-998D-40B7-984A-872339A7B625}" destId="{45038FFE-0EE7-4688-8CEA-72C7CA055AFC}" srcOrd="0" destOrd="0" presId="urn:microsoft.com/office/officeart/2005/8/layout/cycle2"/>
    <dgm:cxn modelId="{2C418F57-5287-4546-AB43-A1DC6BD66A8E}" type="presOf" srcId="{28FBB824-A41B-4F1E-B4EC-FB7DCDA93A43}" destId="{586322AB-7E20-47F8-A3D1-EE93212A1F22}" srcOrd="1" destOrd="0" presId="urn:microsoft.com/office/officeart/2005/8/layout/cycle2"/>
    <dgm:cxn modelId="{F58F7735-3F10-4D81-93FD-41A4BA2D6594}" type="presOf" srcId="{010FB805-504C-431F-9EB1-40A823BDE8D6}" destId="{10566965-35E8-4FD1-BEC1-524F3EE9E8B0}" srcOrd="0" destOrd="0" presId="urn:microsoft.com/office/officeart/2005/8/layout/cycle2"/>
    <dgm:cxn modelId="{76A204BC-FB73-4D7F-8BC8-BB0D5E06CD8B}" type="presOf" srcId="{28FBB824-A41B-4F1E-B4EC-FB7DCDA93A43}" destId="{E4F8AF75-3274-44FB-B085-9FBBD2B0312C}" srcOrd="0" destOrd="0" presId="urn:microsoft.com/office/officeart/2005/8/layout/cycle2"/>
    <dgm:cxn modelId="{75F9CE3E-4FB9-4226-AB93-708D0AA9FC25}" type="presOf" srcId="{729BCDCE-E0FC-4A75-A387-B62298418A6B}" destId="{BBF52C31-CAD8-4742-8FF3-12FD9CF0FCF2}" srcOrd="0" destOrd="0" presId="urn:microsoft.com/office/officeart/2005/8/layout/cycle2"/>
    <dgm:cxn modelId="{2B47571C-E706-43BD-B2F6-12BA4D8699A1}" srcId="{1D691398-A110-49B7-A362-CE6F0BFECDCC}" destId="{729BCDCE-E0FC-4A75-A387-B62298418A6B}" srcOrd="0" destOrd="0" parTransId="{5681DBCE-57C7-4ED6-A649-046EF7E93D81}" sibTransId="{28FBB824-A41B-4F1E-B4EC-FB7DCDA93A43}"/>
    <dgm:cxn modelId="{E17C6B19-0FF8-469D-956D-26F327AD7E61}" type="presOf" srcId="{86A9CBE4-593C-4818-AB95-2E157D46CCE6}" destId="{A9B376E4-CDF6-4501-97CF-D2706B15AB3E}" srcOrd="0" destOrd="0" presId="urn:microsoft.com/office/officeart/2005/8/layout/cycle2"/>
    <dgm:cxn modelId="{556DB573-957F-44DC-AE95-E603F4B3E6DB}" type="presOf" srcId="{86A9CBE4-593C-4818-AB95-2E157D46CCE6}" destId="{C4C09A3E-74A6-4FD2-8B47-CFC6D8C67565}" srcOrd="1" destOrd="0" presId="urn:microsoft.com/office/officeart/2005/8/layout/cycle2"/>
    <dgm:cxn modelId="{7AF1D87A-0F08-43F4-BA08-77B4A8927D59}" type="presParOf" srcId="{402FC570-FF48-4158-BBA2-BC9FB94F5E3E}" destId="{BBF52C31-CAD8-4742-8FF3-12FD9CF0FCF2}" srcOrd="0" destOrd="0" presId="urn:microsoft.com/office/officeart/2005/8/layout/cycle2"/>
    <dgm:cxn modelId="{5C7D7A08-8008-48DF-8D9E-9EA410A90A20}" type="presParOf" srcId="{402FC570-FF48-4158-BBA2-BC9FB94F5E3E}" destId="{E4F8AF75-3274-44FB-B085-9FBBD2B0312C}" srcOrd="1" destOrd="0" presId="urn:microsoft.com/office/officeart/2005/8/layout/cycle2"/>
    <dgm:cxn modelId="{F5C98B64-3F44-4D50-AC89-293886DEDB44}" type="presParOf" srcId="{E4F8AF75-3274-44FB-B085-9FBBD2B0312C}" destId="{586322AB-7E20-47F8-A3D1-EE93212A1F22}" srcOrd="0" destOrd="0" presId="urn:microsoft.com/office/officeart/2005/8/layout/cycle2"/>
    <dgm:cxn modelId="{D8928DFD-4E53-4E7E-BED7-35B524939EE7}" type="presParOf" srcId="{402FC570-FF48-4158-BBA2-BC9FB94F5E3E}" destId="{45038FFE-0EE7-4688-8CEA-72C7CA055AFC}" srcOrd="2" destOrd="0" presId="urn:microsoft.com/office/officeart/2005/8/layout/cycle2"/>
    <dgm:cxn modelId="{270C5C94-B98F-4857-AB51-B5D518443784}" type="presParOf" srcId="{402FC570-FF48-4158-BBA2-BC9FB94F5E3E}" destId="{10566965-35E8-4FD1-BEC1-524F3EE9E8B0}" srcOrd="3" destOrd="0" presId="urn:microsoft.com/office/officeart/2005/8/layout/cycle2"/>
    <dgm:cxn modelId="{B3851B71-70DC-4B44-B6A1-C0C019C80F0F}" type="presParOf" srcId="{10566965-35E8-4FD1-BEC1-524F3EE9E8B0}" destId="{D86D1194-2E97-4746-BB54-0D44A1D144D4}" srcOrd="0" destOrd="0" presId="urn:microsoft.com/office/officeart/2005/8/layout/cycle2"/>
    <dgm:cxn modelId="{DDC261DA-B502-49FF-8B85-F588D8E2D888}" type="presParOf" srcId="{402FC570-FF48-4158-BBA2-BC9FB94F5E3E}" destId="{D679D8D0-32A0-4422-B1F1-204EB825B5C4}" srcOrd="4" destOrd="0" presId="urn:microsoft.com/office/officeart/2005/8/layout/cycle2"/>
    <dgm:cxn modelId="{D4866288-2E94-41FA-9653-C812A10AF8B9}" type="presParOf" srcId="{402FC570-FF48-4158-BBA2-BC9FB94F5E3E}" destId="{BA35A827-431B-4C62-AB0F-E0E7C85675EE}" srcOrd="5" destOrd="0" presId="urn:microsoft.com/office/officeart/2005/8/layout/cycle2"/>
    <dgm:cxn modelId="{1687CDDB-C4C0-4767-A3C1-02979FC4F249}" type="presParOf" srcId="{BA35A827-431B-4C62-AB0F-E0E7C85675EE}" destId="{D0C68B9D-2FD3-48A6-A438-9CECB91E8669}" srcOrd="0" destOrd="0" presId="urn:microsoft.com/office/officeart/2005/8/layout/cycle2"/>
    <dgm:cxn modelId="{24636673-ED97-4EA0-9507-EA6468B104D6}" type="presParOf" srcId="{402FC570-FF48-4158-BBA2-BC9FB94F5E3E}" destId="{793D0FA1-6908-4CB0-9F72-9AC9C8AF7671}" srcOrd="6" destOrd="0" presId="urn:microsoft.com/office/officeart/2005/8/layout/cycle2"/>
    <dgm:cxn modelId="{371E5451-3D5A-44AC-8647-84A7CD85871B}" type="presParOf" srcId="{402FC570-FF48-4158-BBA2-BC9FB94F5E3E}" destId="{A9B376E4-CDF6-4501-97CF-D2706B15AB3E}" srcOrd="7" destOrd="0" presId="urn:microsoft.com/office/officeart/2005/8/layout/cycle2"/>
    <dgm:cxn modelId="{5DCE6A07-E016-4A6B-AC9A-0723DA399A0F}" type="presParOf" srcId="{A9B376E4-CDF6-4501-97CF-D2706B15AB3E}" destId="{C4C09A3E-74A6-4FD2-8B47-CFC6D8C67565}" srcOrd="0" destOrd="0" presId="urn:microsoft.com/office/officeart/2005/8/layout/cycle2"/>
    <dgm:cxn modelId="{CC46F897-B48C-448E-BC9A-AC80A847BDDE}" type="presParOf" srcId="{402FC570-FF48-4158-BBA2-BC9FB94F5E3E}" destId="{879E07BC-D09B-4B72-9290-B420B0305FE3}" srcOrd="8" destOrd="0" presId="urn:microsoft.com/office/officeart/2005/8/layout/cycle2"/>
    <dgm:cxn modelId="{3294E2C1-3716-4D7A-ABDF-722B7FB86083}" type="presParOf" srcId="{402FC570-FF48-4158-BBA2-BC9FB94F5E3E}" destId="{1F62EC33-0BE7-4969-93DF-1D08683B242B}" srcOrd="9" destOrd="0" presId="urn:microsoft.com/office/officeart/2005/8/layout/cycle2"/>
    <dgm:cxn modelId="{A94A2378-EE2D-423B-BD12-76C2C7E8E02C}" type="presParOf" srcId="{1F62EC33-0BE7-4969-93DF-1D08683B242B}" destId="{B2F5973D-2DEA-441E-99BB-18B4A9D0888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F1936-D706-4160-B42F-EF3704BBBA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FC3ABE-86FD-4B75-BBB3-9B177F142EB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Ежемесячный бюллетень о жизни группы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B2868F-4931-4537-BD49-0A624BFD1291}" type="parTrans" cxnId="{84E48D03-5B9F-4A2B-9933-C85B0B8E05A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B8C7F4-FB28-4B74-BB46-1BD35F889BE6}" type="sibTrans" cxnId="{84E48D03-5B9F-4A2B-9933-C85B0B8E05A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076923-25EF-47D4-94A8-01EEE846E14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информационные стенды, буклеты- памятки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82CA18-59F4-436C-B830-34A1D504C783}" type="parTrans" cxnId="{49526FAE-05C5-4696-98B5-8DA81A93439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87F0C1-DC9D-48BF-80BA-2A84D13D8A67}" type="sibTrans" cxnId="{49526FAE-05C5-4696-98B5-8DA81A93439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EBAE40-BE34-42C8-9564-BCB30FA0DAA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Сетевое взаимодействие с семьями воспитанников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81013A-5E5D-4000-B528-CB4F159E00D7}" type="parTrans" cxnId="{C07018B6-1245-43D3-ABC5-50A4B9005F9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8F96D8-44A2-4313-8C2F-60BF82CCED35}" type="sibTrans" cxnId="{C07018B6-1245-43D3-ABC5-50A4B9005F93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58036F-5D1D-48B6-8CEC-DBB2FDED74C7}">
      <dgm:prSet custT="1"/>
      <dgm:spPr/>
      <dgm:t>
        <a:bodyPr/>
        <a:lstStyle/>
        <a:p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A7BF26-D5FA-474E-95B1-E429A77E95D9}" type="parTrans" cxnId="{30840753-0DD8-4699-8249-BB40AA5CF34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FAF50F-F6D8-4789-A0F6-41C22AB5E247}" type="sibTrans" cxnId="{30840753-0DD8-4699-8249-BB40AA5CF34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ADC4A8-4C28-41EA-8FFF-CC89130800E1}" type="pres">
      <dgm:prSet presAssocID="{D04F1936-D706-4160-B42F-EF3704BBBA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B92E3-430F-449F-B76C-0C7B60B4A80B}" type="pres">
      <dgm:prSet presAssocID="{88FC3ABE-86FD-4B75-BBB3-9B177F142EB3}" presName="parentLin" presStyleCnt="0"/>
      <dgm:spPr/>
    </dgm:pt>
    <dgm:pt modelId="{310C1C5F-A4A1-4671-8D3D-EB55339A5355}" type="pres">
      <dgm:prSet presAssocID="{88FC3ABE-86FD-4B75-BBB3-9B177F142E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DA9CC4-91C0-40FC-9B18-277C9AF1987E}" type="pres">
      <dgm:prSet presAssocID="{88FC3ABE-86FD-4B75-BBB3-9B177F142EB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0A6D4-C161-43F2-8BAD-64B2D65BD800}" type="pres">
      <dgm:prSet presAssocID="{88FC3ABE-86FD-4B75-BBB3-9B177F142EB3}" presName="negativeSpace" presStyleCnt="0"/>
      <dgm:spPr/>
    </dgm:pt>
    <dgm:pt modelId="{9C5CAF95-97D8-469F-B190-1E971CC127A8}" type="pres">
      <dgm:prSet presAssocID="{88FC3ABE-86FD-4B75-BBB3-9B177F142EB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8A347-0D11-4865-A485-08C948321D4E}" type="pres">
      <dgm:prSet presAssocID="{DCB8C7F4-FB28-4B74-BB46-1BD35F889BE6}" presName="spaceBetweenRectangles" presStyleCnt="0"/>
      <dgm:spPr/>
    </dgm:pt>
    <dgm:pt modelId="{1FEE274A-50F2-4782-A50B-F874CEE646E0}" type="pres">
      <dgm:prSet presAssocID="{7A076923-25EF-47D4-94A8-01EEE846E146}" presName="parentLin" presStyleCnt="0"/>
      <dgm:spPr/>
    </dgm:pt>
    <dgm:pt modelId="{4C0D1658-3CB9-4BFA-B859-24AA1CD788E2}" type="pres">
      <dgm:prSet presAssocID="{7A076923-25EF-47D4-94A8-01EEE846E1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2F7C200-8257-42E1-A87D-123BBA954E2F}" type="pres">
      <dgm:prSet presAssocID="{7A076923-25EF-47D4-94A8-01EEE846E1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95908-0A34-47FB-93FA-6F6ABFC774DD}" type="pres">
      <dgm:prSet presAssocID="{7A076923-25EF-47D4-94A8-01EEE846E146}" presName="negativeSpace" presStyleCnt="0"/>
      <dgm:spPr/>
    </dgm:pt>
    <dgm:pt modelId="{C0CE3379-16D5-4405-B237-98BF9C1A6713}" type="pres">
      <dgm:prSet presAssocID="{7A076923-25EF-47D4-94A8-01EEE846E146}" presName="childText" presStyleLbl="conFgAcc1" presStyleIdx="1" presStyleCnt="3">
        <dgm:presLayoutVars>
          <dgm:bulletEnabled val="1"/>
        </dgm:presLayoutVars>
      </dgm:prSet>
      <dgm:spPr/>
    </dgm:pt>
    <dgm:pt modelId="{7527281C-70E1-4060-9983-4C14503E4C29}" type="pres">
      <dgm:prSet presAssocID="{8387F0C1-DC9D-48BF-80BA-2A84D13D8A67}" presName="spaceBetweenRectangles" presStyleCnt="0"/>
      <dgm:spPr/>
    </dgm:pt>
    <dgm:pt modelId="{6C8AB34C-9EAE-47A8-9D3D-C104D50A5B94}" type="pres">
      <dgm:prSet presAssocID="{2BEBAE40-BE34-42C8-9564-BCB30FA0DAAA}" presName="parentLin" presStyleCnt="0"/>
      <dgm:spPr/>
    </dgm:pt>
    <dgm:pt modelId="{BE4B8237-DADE-4E26-AF65-5A73A69931E5}" type="pres">
      <dgm:prSet presAssocID="{2BEBAE40-BE34-42C8-9564-BCB30FA0DAA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7BDB88D-2C56-46FA-AD28-D87A578650C9}" type="pres">
      <dgm:prSet presAssocID="{2BEBAE40-BE34-42C8-9564-BCB30FA0DA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C5738-8215-46B0-A42B-E6732B6777F7}" type="pres">
      <dgm:prSet presAssocID="{2BEBAE40-BE34-42C8-9564-BCB30FA0DAAA}" presName="negativeSpace" presStyleCnt="0"/>
      <dgm:spPr/>
    </dgm:pt>
    <dgm:pt modelId="{16731B48-3996-4EC2-9C7C-A50443ECCAF7}" type="pres">
      <dgm:prSet presAssocID="{2BEBAE40-BE34-42C8-9564-BCB30FA0DAA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096861-12E6-42F4-8055-F19112A58786}" type="presOf" srcId="{2BEBAE40-BE34-42C8-9564-BCB30FA0DAAA}" destId="{17BDB88D-2C56-46FA-AD28-D87A578650C9}" srcOrd="1" destOrd="0" presId="urn:microsoft.com/office/officeart/2005/8/layout/list1"/>
    <dgm:cxn modelId="{84E48D03-5B9F-4A2B-9933-C85B0B8E05AC}" srcId="{D04F1936-D706-4160-B42F-EF3704BBBAF4}" destId="{88FC3ABE-86FD-4B75-BBB3-9B177F142EB3}" srcOrd="0" destOrd="0" parTransId="{BDB2868F-4931-4537-BD49-0A624BFD1291}" sibTransId="{DCB8C7F4-FB28-4B74-BB46-1BD35F889BE6}"/>
    <dgm:cxn modelId="{183612E9-013C-42AB-93B1-86CBD9AACD32}" type="presOf" srcId="{D04F1936-D706-4160-B42F-EF3704BBBAF4}" destId="{74ADC4A8-4C28-41EA-8FFF-CC89130800E1}" srcOrd="0" destOrd="0" presId="urn:microsoft.com/office/officeart/2005/8/layout/list1"/>
    <dgm:cxn modelId="{A4A36675-1993-4F2C-A512-1C691A3A71E3}" type="presOf" srcId="{7A076923-25EF-47D4-94A8-01EEE846E146}" destId="{42F7C200-8257-42E1-A87D-123BBA954E2F}" srcOrd="1" destOrd="0" presId="urn:microsoft.com/office/officeart/2005/8/layout/list1"/>
    <dgm:cxn modelId="{57C2B889-2CAD-4CD9-AEF5-2E7F6739AB56}" type="presOf" srcId="{2BEBAE40-BE34-42C8-9564-BCB30FA0DAAA}" destId="{BE4B8237-DADE-4E26-AF65-5A73A69931E5}" srcOrd="0" destOrd="0" presId="urn:microsoft.com/office/officeart/2005/8/layout/list1"/>
    <dgm:cxn modelId="{C07018B6-1245-43D3-ABC5-50A4B9005F93}" srcId="{D04F1936-D706-4160-B42F-EF3704BBBAF4}" destId="{2BEBAE40-BE34-42C8-9564-BCB30FA0DAAA}" srcOrd="2" destOrd="0" parTransId="{9681013A-5E5D-4000-B528-CB4F159E00D7}" sibTransId="{248F96D8-44A2-4313-8C2F-60BF82CCED35}"/>
    <dgm:cxn modelId="{C5307EEA-3F4C-4F9A-ADFE-6D5596F4CC66}" type="presOf" srcId="{8858036F-5D1D-48B6-8CEC-DBB2FDED74C7}" destId="{9C5CAF95-97D8-469F-B190-1E971CC127A8}" srcOrd="0" destOrd="0" presId="urn:microsoft.com/office/officeart/2005/8/layout/list1"/>
    <dgm:cxn modelId="{30840753-0DD8-4699-8249-BB40AA5CF342}" srcId="{88FC3ABE-86FD-4B75-BBB3-9B177F142EB3}" destId="{8858036F-5D1D-48B6-8CEC-DBB2FDED74C7}" srcOrd="0" destOrd="0" parTransId="{46A7BF26-D5FA-474E-95B1-E429A77E95D9}" sibTransId="{0BFAF50F-F6D8-4789-A0F6-41C22AB5E247}"/>
    <dgm:cxn modelId="{1F2D0874-9606-44D3-933E-793D900EC607}" type="presOf" srcId="{7A076923-25EF-47D4-94A8-01EEE846E146}" destId="{4C0D1658-3CB9-4BFA-B859-24AA1CD788E2}" srcOrd="0" destOrd="0" presId="urn:microsoft.com/office/officeart/2005/8/layout/list1"/>
    <dgm:cxn modelId="{68300003-08DF-49DB-826C-DDBAC1886C0E}" type="presOf" srcId="{88FC3ABE-86FD-4B75-BBB3-9B177F142EB3}" destId="{F9DA9CC4-91C0-40FC-9B18-277C9AF1987E}" srcOrd="1" destOrd="0" presId="urn:microsoft.com/office/officeart/2005/8/layout/list1"/>
    <dgm:cxn modelId="{49526FAE-05C5-4696-98B5-8DA81A934398}" srcId="{D04F1936-D706-4160-B42F-EF3704BBBAF4}" destId="{7A076923-25EF-47D4-94A8-01EEE846E146}" srcOrd="1" destOrd="0" parTransId="{4982CA18-59F4-436C-B830-34A1D504C783}" sibTransId="{8387F0C1-DC9D-48BF-80BA-2A84D13D8A67}"/>
    <dgm:cxn modelId="{433C1183-77CE-4D39-BE8F-F25B74DB55F5}" type="presOf" srcId="{88FC3ABE-86FD-4B75-BBB3-9B177F142EB3}" destId="{310C1C5F-A4A1-4671-8D3D-EB55339A5355}" srcOrd="0" destOrd="0" presId="urn:microsoft.com/office/officeart/2005/8/layout/list1"/>
    <dgm:cxn modelId="{7975BB9C-4C38-400D-AFE4-97408FDFA255}" type="presParOf" srcId="{74ADC4A8-4C28-41EA-8FFF-CC89130800E1}" destId="{02EB92E3-430F-449F-B76C-0C7B60B4A80B}" srcOrd="0" destOrd="0" presId="urn:microsoft.com/office/officeart/2005/8/layout/list1"/>
    <dgm:cxn modelId="{F9065523-C13A-4025-A570-9E6FD40CCF93}" type="presParOf" srcId="{02EB92E3-430F-449F-B76C-0C7B60B4A80B}" destId="{310C1C5F-A4A1-4671-8D3D-EB55339A5355}" srcOrd="0" destOrd="0" presId="urn:microsoft.com/office/officeart/2005/8/layout/list1"/>
    <dgm:cxn modelId="{CA30977A-9BFB-47DF-AE55-41E7618CF3C6}" type="presParOf" srcId="{02EB92E3-430F-449F-B76C-0C7B60B4A80B}" destId="{F9DA9CC4-91C0-40FC-9B18-277C9AF1987E}" srcOrd="1" destOrd="0" presId="urn:microsoft.com/office/officeart/2005/8/layout/list1"/>
    <dgm:cxn modelId="{D3DFA646-48D0-4956-98F0-0BF6B94167FB}" type="presParOf" srcId="{74ADC4A8-4C28-41EA-8FFF-CC89130800E1}" destId="{EE90A6D4-C161-43F2-8BAD-64B2D65BD800}" srcOrd="1" destOrd="0" presId="urn:microsoft.com/office/officeart/2005/8/layout/list1"/>
    <dgm:cxn modelId="{CE9AFD57-6CC4-4B9B-9D05-9B3B4C9E094B}" type="presParOf" srcId="{74ADC4A8-4C28-41EA-8FFF-CC89130800E1}" destId="{9C5CAF95-97D8-469F-B190-1E971CC127A8}" srcOrd="2" destOrd="0" presId="urn:microsoft.com/office/officeart/2005/8/layout/list1"/>
    <dgm:cxn modelId="{47309451-9D11-410B-8E8A-06B9AC69836D}" type="presParOf" srcId="{74ADC4A8-4C28-41EA-8FFF-CC89130800E1}" destId="{37F8A347-0D11-4865-A485-08C948321D4E}" srcOrd="3" destOrd="0" presId="urn:microsoft.com/office/officeart/2005/8/layout/list1"/>
    <dgm:cxn modelId="{6F78163C-CFBD-4400-A268-48C83BF4D8BC}" type="presParOf" srcId="{74ADC4A8-4C28-41EA-8FFF-CC89130800E1}" destId="{1FEE274A-50F2-4782-A50B-F874CEE646E0}" srcOrd="4" destOrd="0" presId="urn:microsoft.com/office/officeart/2005/8/layout/list1"/>
    <dgm:cxn modelId="{76A9F6FD-107F-453A-9428-127735C3D52C}" type="presParOf" srcId="{1FEE274A-50F2-4782-A50B-F874CEE646E0}" destId="{4C0D1658-3CB9-4BFA-B859-24AA1CD788E2}" srcOrd="0" destOrd="0" presId="urn:microsoft.com/office/officeart/2005/8/layout/list1"/>
    <dgm:cxn modelId="{B33AC3E7-9B62-4D2D-80CC-4E69AA566DC7}" type="presParOf" srcId="{1FEE274A-50F2-4782-A50B-F874CEE646E0}" destId="{42F7C200-8257-42E1-A87D-123BBA954E2F}" srcOrd="1" destOrd="0" presId="urn:microsoft.com/office/officeart/2005/8/layout/list1"/>
    <dgm:cxn modelId="{0A4EF923-7097-4E34-9F20-B9C682AF7AB4}" type="presParOf" srcId="{74ADC4A8-4C28-41EA-8FFF-CC89130800E1}" destId="{3A295908-0A34-47FB-93FA-6F6ABFC774DD}" srcOrd="5" destOrd="0" presId="urn:microsoft.com/office/officeart/2005/8/layout/list1"/>
    <dgm:cxn modelId="{E8122125-83B0-454B-8FF3-8EB8B16ED946}" type="presParOf" srcId="{74ADC4A8-4C28-41EA-8FFF-CC89130800E1}" destId="{C0CE3379-16D5-4405-B237-98BF9C1A6713}" srcOrd="6" destOrd="0" presId="urn:microsoft.com/office/officeart/2005/8/layout/list1"/>
    <dgm:cxn modelId="{E5071E2C-E08D-451E-A9DF-C86EE30D5B5C}" type="presParOf" srcId="{74ADC4A8-4C28-41EA-8FFF-CC89130800E1}" destId="{7527281C-70E1-4060-9983-4C14503E4C29}" srcOrd="7" destOrd="0" presId="urn:microsoft.com/office/officeart/2005/8/layout/list1"/>
    <dgm:cxn modelId="{BFC114D7-D904-4F96-9B8A-814AE1805643}" type="presParOf" srcId="{74ADC4A8-4C28-41EA-8FFF-CC89130800E1}" destId="{6C8AB34C-9EAE-47A8-9D3D-C104D50A5B94}" srcOrd="8" destOrd="0" presId="urn:microsoft.com/office/officeart/2005/8/layout/list1"/>
    <dgm:cxn modelId="{B888BE7D-DB4F-4033-8B35-2487460B0377}" type="presParOf" srcId="{6C8AB34C-9EAE-47A8-9D3D-C104D50A5B94}" destId="{BE4B8237-DADE-4E26-AF65-5A73A69931E5}" srcOrd="0" destOrd="0" presId="urn:microsoft.com/office/officeart/2005/8/layout/list1"/>
    <dgm:cxn modelId="{7AE61AC0-F17F-41B6-85CE-A8E7606BAE43}" type="presParOf" srcId="{6C8AB34C-9EAE-47A8-9D3D-C104D50A5B94}" destId="{17BDB88D-2C56-46FA-AD28-D87A578650C9}" srcOrd="1" destOrd="0" presId="urn:microsoft.com/office/officeart/2005/8/layout/list1"/>
    <dgm:cxn modelId="{1DBB53F1-1043-4A7E-86B5-717E9DAF33BE}" type="presParOf" srcId="{74ADC4A8-4C28-41EA-8FFF-CC89130800E1}" destId="{AA4C5738-8215-46B0-A42B-E6732B6777F7}" srcOrd="9" destOrd="0" presId="urn:microsoft.com/office/officeart/2005/8/layout/list1"/>
    <dgm:cxn modelId="{23D729F2-B864-4917-8872-E48F918DD56A}" type="presParOf" srcId="{74ADC4A8-4C28-41EA-8FFF-CC89130800E1}" destId="{16731B48-3996-4EC2-9C7C-A50443ECCA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F52C31-CAD8-4742-8FF3-12FD9CF0FCF2}">
      <dsp:nvSpPr>
        <dsp:cNvPr id="0" name=""/>
        <dsp:cNvSpPr/>
      </dsp:nvSpPr>
      <dsp:spPr>
        <a:xfrm>
          <a:off x="3106698" y="2110243"/>
          <a:ext cx="2252860" cy="21376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/>
          </a:r>
          <a:br>
            <a:rPr lang="ru-RU" sz="1500" kern="1200" dirty="0" smtClean="0"/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Формы сотрудничества с семьей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06698" y="2110243"/>
        <a:ext cx="2252860" cy="2137689"/>
      </dsp:txXfrm>
    </dsp:sp>
    <dsp:sp modelId="{E4F8AF75-3274-44FB-B085-9FBBD2B0312C}">
      <dsp:nvSpPr>
        <dsp:cNvPr id="0" name=""/>
        <dsp:cNvSpPr/>
      </dsp:nvSpPr>
      <dsp:spPr>
        <a:xfrm rot="18953599">
          <a:off x="4949635" y="1734759"/>
          <a:ext cx="897945" cy="629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8953599">
        <a:off x="4949635" y="1734759"/>
        <a:ext cx="897945" cy="629275"/>
      </dsp:txXfrm>
    </dsp:sp>
    <dsp:sp modelId="{45038FFE-0EE7-4688-8CEA-72C7CA055AFC}">
      <dsp:nvSpPr>
        <dsp:cNvPr id="0" name=""/>
        <dsp:cNvSpPr/>
      </dsp:nvSpPr>
      <dsp:spPr>
        <a:xfrm>
          <a:off x="5410951" y="22014"/>
          <a:ext cx="2234942" cy="18645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Родительские собрания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10951" y="22014"/>
        <a:ext cx="2234942" cy="1864518"/>
      </dsp:txXfrm>
    </dsp:sp>
    <dsp:sp modelId="{10566965-35E8-4FD1-BEC1-524F3EE9E8B0}">
      <dsp:nvSpPr>
        <dsp:cNvPr id="0" name=""/>
        <dsp:cNvSpPr/>
      </dsp:nvSpPr>
      <dsp:spPr>
        <a:xfrm rot="1367550">
          <a:off x="5285437" y="3357445"/>
          <a:ext cx="803560" cy="629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367550">
        <a:off x="5285437" y="3357445"/>
        <a:ext cx="803560" cy="629275"/>
      </dsp:txXfrm>
    </dsp:sp>
    <dsp:sp modelId="{D679D8D0-32A0-4422-B1F1-204EB825B5C4}">
      <dsp:nvSpPr>
        <dsp:cNvPr id="0" name=""/>
        <dsp:cNvSpPr/>
      </dsp:nvSpPr>
      <dsp:spPr>
        <a:xfrm>
          <a:off x="5626969" y="3802426"/>
          <a:ext cx="2277379" cy="22965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Совместные мероприятия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26969" y="3802426"/>
        <a:ext cx="2277379" cy="2296546"/>
      </dsp:txXfrm>
    </dsp:sp>
    <dsp:sp modelId="{BA35A827-431B-4C62-AB0F-E0E7C85675EE}">
      <dsp:nvSpPr>
        <dsp:cNvPr id="0" name=""/>
        <dsp:cNvSpPr/>
      </dsp:nvSpPr>
      <dsp:spPr>
        <a:xfrm rot="10800016" flipH="1">
          <a:off x="3826774" y="4810546"/>
          <a:ext cx="1028800" cy="629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16" flipH="1">
        <a:off x="3826774" y="4810546"/>
        <a:ext cx="1028800" cy="629275"/>
      </dsp:txXfrm>
    </dsp:sp>
    <dsp:sp modelId="{793D0FA1-6908-4CB0-9F72-9AC9C8AF7671}">
      <dsp:nvSpPr>
        <dsp:cNvPr id="0" name=""/>
        <dsp:cNvSpPr/>
      </dsp:nvSpPr>
      <dsp:spPr>
        <a:xfrm>
          <a:off x="436138" y="3874439"/>
          <a:ext cx="2382519" cy="21525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Тематические акции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138" y="3874439"/>
        <a:ext cx="2382519" cy="2152568"/>
      </dsp:txXfrm>
    </dsp:sp>
    <dsp:sp modelId="{A9B376E4-CDF6-4501-97CF-D2706B15AB3E}">
      <dsp:nvSpPr>
        <dsp:cNvPr id="0" name=""/>
        <dsp:cNvSpPr/>
      </dsp:nvSpPr>
      <dsp:spPr>
        <a:xfrm rot="8451628">
          <a:off x="2266506" y="3516625"/>
          <a:ext cx="915220" cy="629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8451628">
        <a:off x="2266506" y="3516625"/>
        <a:ext cx="915220" cy="629275"/>
      </dsp:txXfrm>
    </dsp:sp>
    <dsp:sp modelId="{879E07BC-D09B-4B72-9290-B420B0305FE3}">
      <dsp:nvSpPr>
        <dsp:cNvPr id="0" name=""/>
        <dsp:cNvSpPr/>
      </dsp:nvSpPr>
      <dsp:spPr>
        <a:xfrm>
          <a:off x="874445" y="0"/>
          <a:ext cx="2337770" cy="216791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Обратная связь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endParaRPr lang="ru-RU" sz="1700" kern="1200" dirty="0"/>
        </a:p>
      </dsp:txBody>
      <dsp:txXfrm>
        <a:off x="874445" y="0"/>
        <a:ext cx="2337770" cy="2167913"/>
      </dsp:txXfrm>
    </dsp:sp>
    <dsp:sp modelId="{1F62EC33-0BE7-4969-93DF-1D08683B242B}">
      <dsp:nvSpPr>
        <dsp:cNvPr id="0" name=""/>
        <dsp:cNvSpPr/>
      </dsp:nvSpPr>
      <dsp:spPr>
        <a:xfrm rot="13092744">
          <a:off x="2717540" y="1818236"/>
          <a:ext cx="844204" cy="629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3092744">
        <a:off x="2717540" y="1818236"/>
        <a:ext cx="844204" cy="6292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CAF95-97D8-469F-B190-1E971CC127A8}">
      <dsp:nvSpPr>
        <dsp:cNvPr id="0" name=""/>
        <dsp:cNvSpPr/>
      </dsp:nvSpPr>
      <dsp:spPr>
        <a:xfrm>
          <a:off x="0" y="249135"/>
          <a:ext cx="40282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637" tIns="333248" rIns="31263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9135"/>
        <a:ext cx="4028256" cy="403200"/>
      </dsp:txXfrm>
    </dsp:sp>
    <dsp:sp modelId="{F9DA9CC4-91C0-40FC-9B18-277C9AF1987E}">
      <dsp:nvSpPr>
        <dsp:cNvPr id="0" name=""/>
        <dsp:cNvSpPr/>
      </dsp:nvSpPr>
      <dsp:spPr>
        <a:xfrm>
          <a:off x="201412" y="12975"/>
          <a:ext cx="281977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81" tIns="0" rIns="1065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Ежемесячный бюллетень о жизни группы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1412" y="12975"/>
        <a:ext cx="2819779" cy="472320"/>
      </dsp:txXfrm>
    </dsp:sp>
    <dsp:sp modelId="{C0CE3379-16D5-4405-B237-98BF9C1A6713}">
      <dsp:nvSpPr>
        <dsp:cNvPr id="0" name=""/>
        <dsp:cNvSpPr/>
      </dsp:nvSpPr>
      <dsp:spPr>
        <a:xfrm>
          <a:off x="0" y="974895"/>
          <a:ext cx="40282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7C200-8257-42E1-A87D-123BBA954E2F}">
      <dsp:nvSpPr>
        <dsp:cNvPr id="0" name=""/>
        <dsp:cNvSpPr/>
      </dsp:nvSpPr>
      <dsp:spPr>
        <a:xfrm>
          <a:off x="201412" y="738735"/>
          <a:ext cx="281977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81" tIns="0" rIns="1065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информационные стенды, буклеты- памятки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1412" y="738735"/>
        <a:ext cx="2819779" cy="472320"/>
      </dsp:txXfrm>
    </dsp:sp>
    <dsp:sp modelId="{16731B48-3996-4EC2-9C7C-A50443ECCAF7}">
      <dsp:nvSpPr>
        <dsp:cNvPr id="0" name=""/>
        <dsp:cNvSpPr/>
      </dsp:nvSpPr>
      <dsp:spPr>
        <a:xfrm>
          <a:off x="0" y="1700655"/>
          <a:ext cx="40282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DB88D-2C56-46FA-AD28-D87A578650C9}">
      <dsp:nvSpPr>
        <dsp:cNvPr id="0" name=""/>
        <dsp:cNvSpPr/>
      </dsp:nvSpPr>
      <dsp:spPr>
        <a:xfrm>
          <a:off x="201412" y="1464495"/>
          <a:ext cx="281977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581" tIns="0" rIns="1065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Сетевое взаимодействие с семьями воспитанников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1412" y="1464495"/>
        <a:ext cx="2819779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058AC-9716-4C9C-80A9-09AE3EE4A762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E4A0-12B3-421B-B3D4-3663768D1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E4A0-12B3-421B-B3D4-3663768D1E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E4A0-12B3-421B-B3D4-3663768D1E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2dr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-2402101"/>
            <a:ext cx="6814644" cy="94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«Рябинка»с.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Мамыково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«Применение инновационных технологий в образовательном процессе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организации с применением технологии партнерского взаимоотношения семьи и ДОУ»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воспитатель: Евлентьева С.В.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inij-fon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Результат взаимодействия с семьей: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*Создание положительного эмоционального микроклимата взаимодействия с родителями.</a:t>
            </a:r>
            <a:br>
              <a:rPr lang="ru-RU" dirty="0" smtClean="0"/>
            </a:br>
            <a:r>
              <a:rPr lang="ru-RU" dirty="0" smtClean="0"/>
              <a:t>*Повышение педагогической грамотности родителей.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inij-fon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7"/>
          </a:xfrm>
        </p:spPr>
      </p:pic>
      <p:sp>
        <p:nvSpPr>
          <p:cNvPr id="6" name="Прямоугольник 5"/>
          <p:cNvSpPr/>
          <p:nvPr/>
        </p:nvSpPr>
        <p:spPr>
          <a:xfrm>
            <a:off x="1331640" y="908720"/>
            <a:ext cx="6840760" cy="3046988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9600" b="1" cap="none" spc="0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nij-fon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А. С. Макаренко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Воспитывает все: люди, вещи, явления, но прежде всего и дольше всего - люди.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 них на первом месте - родители и педагоги.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rab_s_r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132856"/>
            <a:ext cx="6156176" cy="386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inij-fon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15616" y="273557"/>
            <a:ext cx="73448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единого пространства развития ребенка в семье и ДОУ, вовлечение родителей в образовательный процесс.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психолого-педагогическую поддержку семьи и повысить компетентность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Установить партнерские отношения с семьей каждого воспитанника.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Оказать помощь родителям в воспитании детей и активизировать их воспитательные умения, поддерживать их уверенность в собственных педагогических возможностях.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nij-fon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graphicFrame>
        <p:nvGraphicFramePr>
          <p:cNvPr id="6" name="Схема 5"/>
          <p:cNvGraphicFramePr/>
          <p:nvPr/>
        </p:nvGraphicFramePr>
        <p:xfrm>
          <a:off x="457200" y="274638"/>
          <a:ext cx="8229600" cy="617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inij-fon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396536" cy="71734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Дмитрий\Desktop\20160527_10212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3091830" cy="1247775"/>
          </a:xfrm>
          <a:prstGeom prst="rect">
            <a:avLst/>
          </a:prstGeom>
          <a:noFill/>
        </p:spPr>
      </p:pic>
      <p:pic>
        <p:nvPicPr>
          <p:cNvPr id="4100" name="Picture 4" descr="C:\Users\Дмитрий\Desktop\20160527_102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36912"/>
            <a:ext cx="3038475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inij-fon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2858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митрий\Desktop\IMG_9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240360" cy="216024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Дмитрий\Desktop\IMG_9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429000"/>
            <a:ext cx="3456384" cy="1944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Дмитрий\Desktop\ec8112ef-3888-4a17-8595-a766f6c9bdc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268760"/>
            <a:ext cx="3563888" cy="237626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inij-fon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83368" y="-270791"/>
            <a:ext cx="9227368" cy="7128791"/>
          </a:xfrm>
        </p:spPr>
      </p:pic>
      <p:pic>
        <p:nvPicPr>
          <p:cNvPr id="3074" name="Picture 2" descr="C:\Users\Дмитрий\Desktop\IMG_9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40"/>
            <a:ext cx="3240360" cy="2727945"/>
          </a:xfrm>
          <a:prstGeom prst="rect">
            <a:avLst/>
          </a:prstGeom>
          <a:noFill/>
        </p:spPr>
      </p:pic>
      <p:pic>
        <p:nvPicPr>
          <p:cNvPr id="6" name="Picture 6" descr="C:\Users\Дмитрий\Desktop\IMG_9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628801"/>
            <a:ext cx="3240360" cy="252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inij-fon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684584" y="-243407"/>
            <a:ext cx="10091464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Тематические проекты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митрий\Desktop\IMG_9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736304" cy="2507010"/>
          </a:xfrm>
          <a:prstGeom prst="rect">
            <a:avLst/>
          </a:prstGeom>
          <a:noFill/>
        </p:spPr>
      </p:pic>
      <p:pic>
        <p:nvPicPr>
          <p:cNvPr id="1028" name="Picture 4" descr="C:\Users\Дмитрий\Desktop\IMG_9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6"/>
            <a:ext cx="2736304" cy="1936750"/>
          </a:xfrm>
          <a:prstGeom prst="rect">
            <a:avLst/>
          </a:prstGeom>
          <a:noFill/>
        </p:spPr>
      </p:pic>
      <p:pic>
        <p:nvPicPr>
          <p:cNvPr id="1029" name="Picture 5" descr="C:\Users\Дмитрий\Desktop\IMG_9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268760"/>
            <a:ext cx="1555750" cy="3054350"/>
          </a:xfrm>
          <a:prstGeom prst="rect">
            <a:avLst/>
          </a:prstGeom>
          <a:noFill/>
        </p:spPr>
      </p:pic>
      <p:pic>
        <p:nvPicPr>
          <p:cNvPr id="1031" name="Picture 7" descr="C:\Users\Дмитрий\Desktop\IMG_98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149080"/>
            <a:ext cx="1096293" cy="1080121"/>
          </a:xfrm>
          <a:prstGeom prst="rect">
            <a:avLst/>
          </a:prstGeom>
          <a:noFill/>
        </p:spPr>
      </p:pic>
      <p:pic>
        <p:nvPicPr>
          <p:cNvPr id="1032" name="Picture 8" descr="C:\Users\Дмитрий\Desktop\IMG_98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149080"/>
            <a:ext cx="1273175" cy="1143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inij-fon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54055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Обратная связь: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23528" y="1124744"/>
          <a:ext cx="4028256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IMG_20190114_1621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3429000"/>
            <a:ext cx="262778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Дмитрий\Desktop\attachment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3501008"/>
            <a:ext cx="1656184" cy="1440160"/>
          </a:xfrm>
          <a:prstGeom prst="rect">
            <a:avLst/>
          </a:prstGeom>
          <a:noFill/>
        </p:spPr>
      </p:pic>
      <p:pic>
        <p:nvPicPr>
          <p:cNvPr id="2051" name="Picture 3" descr="C:\Users\Дмитрий\Desktop\attachment (2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3645024"/>
            <a:ext cx="1512169" cy="1080120"/>
          </a:xfrm>
          <a:prstGeom prst="rect">
            <a:avLst/>
          </a:prstGeom>
          <a:noFill/>
        </p:spPr>
      </p:pic>
      <p:pic>
        <p:nvPicPr>
          <p:cNvPr id="9" name="Рисунок 8" descr="4C8F2E4E-F2F2-4D41-870F-E586E07EE35E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6296" y="1412776"/>
            <a:ext cx="1656184" cy="1700808"/>
          </a:xfrm>
          <a:prstGeom prst="rect">
            <a:avLst/>
          </a:prstGeom>
        </p:spPr>
      </p:pic>
      <p:pic>
        <p:nvPicPr>
          <p:cNvPr id="11" name="Рисунок 10" descr="C:\Users\123\Pictures\20160208_14232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1196752"/>
            <a:ext cx="1800200" cy="1863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133</Words>
  <Application>Microsoft Office PowerPoint</Application>
  <PresentationFormat>Экран (4:3)</PresentationFormat>
  <Paragraphs>48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  А. С. Макаренко Воспитывает все: люди, вещи, явления, но прежде всего и дольше всего - люди.  Из них на первом месте - родители и педагоги.  </vt:lpstr>
      <vt:lpstr>Слайд 3</vt:lpstr>
      <vt:lpstr>Слайд 4</vt:lpstr>
      <vt:lpstr>Родительские собрания</vt:lpstr>
      <vt:lpstr>  Совместные мероприятия:   </vt:lpstr>
      <vt:lpstr>Слайд 7</vt:lpstr>
      <vt:lpstr>Тематические проекты</vt:lpstr>
      <vt:lpstr>  Обратная связь:   </vt:lpstr>
      <vt:lpstr>       Результат взаимодействия с семьей: *Создание положительного эмоционального микроклимата взаимодействия с родителями. *Повышение педагогической грамотности родителей.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Даша и Саша</dc:creator>
  <cp:lastModifiedBy>Дмитрий</cp:lastModifiedBy>
  <cp:revision>42</cp:revision>
  <dcterms:created xsi:type="dcterms:W3CDTF">2019-01-17T15:54:53Z</dcterms:created>
  <dcterms:modified xsi:type="dcterms:W3CDTF">2020-05-19T05:51:45Z</dcterms:modified>
</cp:coreProperties>
</file>