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3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59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0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79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0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40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8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92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36913-270A-4261-9BF5-8C4001445517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C52FC-5157-434E-96D7-D1CCD6D57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3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6359" y="408392"/>
            <a:ext cx="9856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ЛУГАНСКОЙ НАРОДНОЙ РЕСПУБЛИКИ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«ЛУГАНСКАЯ СРЕДНЯЯ ШКОЛА № 45»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7925" y="2138766"/>
            <a:ext cx="6961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степ-платформ  на уроках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адаптивной физической культуры»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3533" y="4541003"/>
            <a:ext cx="522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физического воспитания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реабилитолог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Скрипникова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Васильевна</a:t>
            </a:r>
            <a:r>
              <a:rPr lang="ru-RU" smtClean="0"/>
              <a:t>  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95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069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83584" y="1584348"/>
            <a:ext cx="6783468" cy="3465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1011" y="1567285"/>
            <a:ext cx="6783469" cy="34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55" y="103030"/>
            <a:ext cx="3084913" cy="6581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7" y="103030"/>
            <a:ext cx="3084913" cy="6581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2" y="103030"/>
            <a:ext cx="3084913" cy="658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4983" y="255722"/>
            <a:ext cx="1188676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выбранной темы - необходимость создания специальных образовательных условий для проведения урока адаптивной физической культуры обучающихся с ОВЗ в рамках инклюзивного образования. Использование степ-платформы на уроках адаптивной физической культуры для обучающихся с ОВЗ открывает широкие перспективы для комплексного развития физических качеств учащихся. Включение в программу разнообразных шагов и комбинаций способствует значительному улучшению координации движений и чувства ритма у учащихся, коррекции недостатков их психического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расширению индивидуальных двигательных возможностей.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приобщаются к физической культуре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социализируются в обществе (или социально адаптируются). 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Преимуществом степ-платформы является ее доступность и простота в использовании.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38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77492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976392" y="356461"/>
            <a:ext cx="107691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Цель: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у обучающихся основ здорового образа жизни и осознанной потребности в систематических занятиях спортом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0142" y="2252240"/>
            <a:ext cx="80991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Задачи: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Стойкий интерес к занятиям физической культуры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уверенности, ориентировки в пространстве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общей выносливости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физических качеств: ловкости, силы, быстроты, гибкости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точности движений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0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1004552" y="566241"/>
            <a:ext cx="6439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883" y="1891804"/>
            <a:ext cx="7302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 ритмических движений под музыку с использованием степ-платформ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38" y="1223493"/>
            <a:ext cx="2910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61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9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540913" y="186228"/>
            <a:ext cx="1061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техники выполнения степ-тренировки: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3949" y="1571223"/>
            <a:ext cx="9324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шаги в центр степ-платформы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на степ-платформу всю подошву ступни при подъеме, а, спускаясь, ставить ногу с носка на пятку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Опускаясь со степ-платформы, оставаться стоять достаточно близко к ней. Не отступать больше, чем на длину ступни от степ-платформы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подниматься и не опускаться со степ-платформы, стоя к ней спиной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Избегать перенапряжения  в коленных суставах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шаг с легкостью, не ударять по степ-платформе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14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1442433" y="476518"/>
            <a:ext cx="9337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занятия степ-аэробикой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874" y="1433593"/>
            <a:ext cx="10655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Полный урок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часть урока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Утренняя гимнастика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Показательные выступления на спортивных</a:t>
            </a:r>
          </a:p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праздниках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347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8197" y="232476"/>
            <a:ext cx="10986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Для укрепления здоровья обучающихся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6156" y="960895"/>
            <a:ext cx="7375884" cy="447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правильную осанку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работоспособность и двигательную активность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и функциональному совершенствованию органов дыхания, кровообращения, сердечно-сосудистой и нервной систем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потребность в систематических занятиях спортом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3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7470"/>
          </a:xfrm>
        </p:spPr>
      </p:pic>
      <p:sp>
        <p:nvSpPr>
          <p:cNvPr id="5" name="TextBox 4"/>
          <p:cNvSpPr txBox="1"/>
          <p:nvPr/>
        </p:nvSpPr>
        <p:spPr>
          <a:xfrm>
            <a:off x="953038" y="669701"/>
            <a:ext cx="10445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совершенствования психомоторных способностей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0020" y="1495586"/>
            <a:ext cx="744322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двигательные качества: мышечную силу, выносливость, быстроту, гибкость и координационные способности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ритма, музыкальный слух, память, внимание, умение согласовывать движения с музыкой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уверенности в себе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1332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60608" y="656823"/>
            <a:ext cx="11410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повышения эмоционального уровня,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психорегуляции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3783" y="1681567"/>
            <a:ext cx="9370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умения эмоционального выражения,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раскрепощенности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творчества в движениях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чувство товарищества, взаимопомощи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коллективные движения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(синхронность)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70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365</Words>
  <Application>Microsoft Office PowerPoint</Application>
  <PresentationFormat>Произвольный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HOME</cp:lastModifiedBy>
  <cp:revision>16</cp:revision>
  <dcterms:created xsi:type="dcterms:W3CDTF">2025-04-11T05:11:19Z</dcterms:created>
  <dcterms:modified xsi:type="dcterms:W3CDTF">2025-04-11T18:12:55Z</dcterms:modified>
</cp:coreProperties>
</file>