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D5D5-0DCD-4F76-8688-396503ACDA66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1F74-708A-4B01-8D87-21B590B35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D5D5-0DCD-4F76-8688-396503ACDA66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1F74-708A-4B01-8D87-21B590B35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D5D5-0DCD-4F76-8688-396503ACDA66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1F74-708A-4B01-8D87-21B590B35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D5D5-0DCD-4F76-8688-396503ACDA66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1F74-708A-4B01-8D87-21B590B35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D5D5-0DCD-4F76-8688-396503ACDA66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1F74-708A-4B01-8D87-21B590B35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D5D5-0DCD-4F76-8688-396503ACDA66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1F74-708A-4B01-8D87-21B590B35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D5D5-0DCD-4F76-8688-396503ACDA66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1F74-708A-4B01-8D87-21B590B35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D5D5-0DCD-4F76-8688-396503ACDA66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1F74-708A-4B01-8D87-21B590B35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D5D5-0DCD-4F76-8688-396503ACDA66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1F74-708A-4B01-8D87-21B590B35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D5D5-0DCD-4F76-8688-396503ACDA66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1F74-708A-4B01-8D87-21B590B35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D5D5-0DCD-4F76-8688-396503ACDA66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1F74-708A-4B01-8D87-21B590B35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3D5D5-0DCD-4F76-8688-396503ACDA66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B1F74-708A-4B01-8D87-21B590B35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Андрей\Desktop\1613462403_40-p-fon-dlya-prezentatsii-pro-zdorove-dou-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14414" y="3105835"/>
            <a:ext cx="714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«Знакомство  с  новыми  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здоровьесберегающими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 технологиями.»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Андрей\Desktop\1613462403_40-p-fon-dlya-prezentatsii-pro-zdorove-dou-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57224" y="928670"/>
            <a:ext cx="650085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Алгоритм реализации программы: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определение исходных показателей состояния здоровья и психического развития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детей;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рациональная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организация двигательной активности детей (особое место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занимает оздоровительный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бег, как наиболее эффективно влияющий на физиологические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системы, биохимические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процессы и психологические функции человека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эффективного закаливания как в детском саду, так и дома для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благоприятного становления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аппарата физиологической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терморегуляции;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комплекс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психогигиенических и психопрофилактических средств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методов, используемых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ДОУ;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рационального питания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детей;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условий для оздоровительных режимов детей.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Андрей\Desktop\1613462403_40-p-fon-dlya-prezentatsii-pro-zdorove-dou-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71538" y="889844"/>
            <a:ext cx="621510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Модель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физкультурно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оздоровительной работы: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ОРГАНИЗАЦИЯ РЕЖИМА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ОРГАНИЗАЦИЯ ДВИГАТЕЛЬНОГО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РЕЖИМА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ОХРАНА ПСИХИЧЕСКОГО ЗДОРОВЬЯ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ПРОФИЛАКТИКА ЗАБОЛЕВАНИЙ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ОЗДОРОВЛЕНИЕ ФИТОНЦИДАМИ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ВИТАМИНОТЕРПИЯ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ЗАКАЛИВАНИЕ С УЧЕТОМ СОСТОЯНИЯ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Андрей\Desktop\1613462403_40-p-fon-dlya-prezentatsii-pro-zdorove-dou-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142976" y="889844"/>
            <a:ext cx="61436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Условия для реализации программы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1.Определение исходных показателей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состояния здоровья и психического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развития детей.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2.Рациональная организация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двигательной деятельности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Система эффективного закаливания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Комплекс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психокоррекции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психопрофилактики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Оздоровительный режим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Организация полноценного питания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Андрей\Desktop\1613462403_40-p-fon-dlya-prezentatsii-pro-zdorove-dou-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428860" y="2285992"/>
            <a:ext cx="40719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СПАСИБО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ВНИМАНИЕ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ндрей\Desktop\1613462403_40-p-fon-dlya-prezentatsii-pro-zdorove-dou-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57224" y="1428736"/>
            <a:ext cx="6000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«Здоровье - это та вершина, которую каждый должен покорить сам»</a:t>
            </a:r>
          </a:p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Шененберг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2428868"/>
            <a:ext cx="65722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«Здоровье – это  состояние  полного  физического, умственного  и  социального  благополучия, а  не  только  отсутствие  болезни  или  немощи»</a:t>
            </a: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(Всемирная  организация  здравоохранения  ВОЗ)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4857760"/>
            <a:ext cx="65722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Самый драгоценный дар, который человек получает от природы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–здоровье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Состояние здоровья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подрастающего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поколения - важнейший показатель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благополучия общества и государства, отражающий не только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настоящую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ситуацию, но и дающий точный прогноз на будущее.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3786190"/>
            <a:ext cx="65008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«Здоровый дух в здоровом теле - вот краткое, но полное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описание счастливого состояния в этом мире».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Джон Локк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ндрей\Desktop\1613462403_40-p-fon-dlya-prezentatsii-pro-zdorove-dou-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28662" y="2786058"/>
            <a:ext cx="7143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 образовательные  технологии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-  это  такая  организация  образовательного  процесса  на  всех  его  уровнях, при  котором  качественное  обучение, развитие  и  воспитание  детей  происходят  без  ущерба  их  здоровью.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                                                                                                                           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(Н.К.Смирнов)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142984"/>
            <a:ext cx="59293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Здоровьесберегающая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технология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 это система мер, включающая взаимосвязь и взаимодействие всех факторов образовательной среды, направленных на сохранение здоровья ребенка на всех этапах его обучения и развития.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ндрей\Desktop\1613462403_40-p-fon-dlya-prezentatsii-pro-zdorove-dou-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 rot="10800000" flipV="1">
            <a:off x="2786050" y="1500174"/>
            <a:ext cx="3069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2143116"/>
            <a:ext cx="68580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Интенсивное развитие современного общества в последнее время предъявляет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все более высокие требования к человеку и его здоровью.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Забота 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здоровье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одна из важнейших задач каждого человека. Тема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здоровья актуальна для всех времен и народов, а в XXI веке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она становится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первостепенной. Но еще более актуальным становится вопрос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состоянии здоровья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детей. Поэтому особое значение в системе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образования приобретает проблема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разработки и реализации современных технологий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охране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укреплению здоровья детей, формированию здорового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образа жизни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ндрей\Desktop\1613462403_40-p-fon-dlya-prezentatsii-pro-zdorove-dou-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009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28662" y="1071546"/>
            <a:ext cx="59293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становление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осознанного отношения ребёнка к здоровью и жизни человека, накопление знаний о здоровье и развитие умения оберегать, поддерживать и сохранять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его.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2357430"/>
            <a:ext cx="621510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закладывание фундамента хорошего физического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здоровья;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уровня психического и социального здоровья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воспитанников;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профилактической оздоровительной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работы;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ознакомление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дошкольников с принципами ведения здорового образа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жизни;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мотивация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детей на здоровый образ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жизни;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полезных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привычек;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валеологических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навыков;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осознанной потребности в регулярных занятиях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физкультурой;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ценностного отношения к своему здоровью.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Андрей\Desktop\1613462403_40-p-fon-dlya-prezentatsii-pro-zdorove-dou-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71538" y="1142985"/>
            <a:ext cx="57864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Социально-оздоровительная технология «Здоровый дошкольник» (Ю.Ф.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Змановский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3" descr="C:\Users\Андрей\Desktop\zmanovskiy-192x3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1785926"/>
            <a:ext cx="3643338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Андрей\Desktop\1613462403_40-p-fon-dlya-prezentatsii-pro-zdorove-dou-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71538" y="2786058"/>
            <a:ext cx="61436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>
                <a:latin typeface="Times New Roman" pitchFamily="18" charset="0"/>
                <a:cs typeface="Times New Roman" pitchFamily="18" charset="0"/>
              </a:rPr>
              <a:t>Как конструируется данная социальная технология?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ее основе наряду с методологическим, информационно-методическим, нормативным, финансовым,  исследовательскими блоками находится авторский блок (цикл), включающий авторскую программу.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1214422"/>
            <a:ext cx="57150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Концепция социально- оздоровительной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технологии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Ю.Ф.Змановского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«Здоровый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дошкольник»: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Андрей\Desktop\1613462403_40-p-fon-dlya-prezentatsii-pro-zdorove-dou-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85786" y="928670"/>
            <a:ext cx="607221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Программа «Здоровый дошкольник»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посвящена проблемам воспитательно-оздоровительной работы в дошкольных образовательных учреждениях и принципиально отличается от других программ воспитания в детских садах. Основные отличия заключаются в следующем.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5" y="2786058"/>
            <a:ext cx="49181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Комлексный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подход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3244334"/>
            <a:ext cx="59685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2. Наличие физиологического обоснования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3706447"/>
            <a:ext cx="6000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3. Данная программа может применяться в дошкольном учреждении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4357694"/>
            <a:ext cx="6000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4. В ряде разделов программы предусмотрен учет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климато-географических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экологических особенностей региона (кластерный подход).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Андрей\Desktop\1613462403_40-p-fon-dlya-prezentatsii-pro-zdorove-dou-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928662" y="1643050"/>
            <a:ext cx="21431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Первый раздел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программы: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определение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исходных показателей состояния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здоровья и психического развития детей.</a:t>
            </a: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1428728" y="3643314"/>
            <a:ext cx="1928826" cy="1365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Второй раздел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– рациональная организация двигательной активности детей. </a:t>
            </a:r>
          </a:p>
        </p:txBody>
      </p:sp>
      <p:sp>
        <p:nvSpPr>
          <p:cNvPr id="13" name="Прямоугольник 12"/>
          <p:cNvSpPr/>
          <p:nvPr/>
        </p:nvSpPr>
        <p:spPr>
          <a:xfrm rot="10800000" flipV="1">
            <a:off x="1785918" y="4933717"/>
            <a:ext cx="20002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Третий раздел –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система эффективного закаливания детей.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643042" y="857232"/>
            <a:ext cx="5637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Программа состоит из шести разделов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rot="10800000" flipV="1">
            <a:off x="2000232" y="1142984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1893075" y="2035959"/>
            <a:ext cx="250033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1821637" y="2464587"/>
            <a:ext cx="3786214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3286910" y="2071678"/>
            <a:ext cx="2428098" cy="5722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3643306" y="3571877"/>
            <a:ext cx="18573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Четвертый раздел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– комплекс психогигиенических и психопрофилактических средств и методов, используемых в дошкольных учреждениях.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 rot="5400000">
            <a:off x="5000628" y="1714488"/>
            <a:ext cx="121444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4643438" y="2500307"/>
            <a:ext cx="17145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Пятый раздел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– обеспечение рационального питания детей.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 rot="16200000" flipH="1">
            <a:off x="5536413" y="1821645"/>
            <a:ext cx="2500330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6143636" y="3643314"/>
            <a:ext cx="20002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Шестой раздел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– создание условий для оздоровительных режимов детей.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455</Words>
  <Application>Microsoft Office PowerPoint</Application>
  <PresentationFormat>Экран (4:3)</PresentationFormat>
  <Paragraphs>86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Андрей</cp:lastModifiedBy>
  <cp:revision>15</cp:revision>
  <dcterms:created xsi:type="dcterms:W3CDTF">2021-05-13T03:39:46Z</dcterms:created>
  <dcterms:modified xsi:type="dcterms:W3CDTF">2021-05-13T06:02:23Z</dcterms:modified>
</cp:coreProperties>
</file>