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8215370" cy="20002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Нравственно-патриотическое воспитание у дошкольников через проектную деятельность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3429000"/>
            <a:ext cx="6500858" cy="307183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ЦЫПЛЕНКОВА НАТАЛЬЯ ЛЕОНИДОВНА,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ВОСПИТАТЕЛЬ,ПЕРВОЙ КВАЛИФИКАЦИОННОЙ КАТЕГОРИИ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 «МОНДОМСКАЯ ШКОЛА»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БЕЛОЗЕРСКОГО МУНИЦИПАЛЬНОГО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РАЙОНА;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ВОЛОГОДСКАЯ ОБЛАСТЬ;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НИЖНЯЯ МОНДОМА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714488"/>
            <a:ext cx="7000892" cy="462598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« Детство- каждодневное открытие мира и,</a:t>
            </a:r>
          </a:p>
          <a:p>
            <a:pPr>
              <a:buNone/>
            </a:pPr>
            <a:r>
              <a:rPr lang="ru-RU" dirty="0" smtClean="0"/>
              <a:t>      Поэтому надо делать так,</a:t>
            </a:r>
          </a:p>
          <a:p>
            <a:pPr>
              <a:buNone/>
            </a:pPr>
            <a:r>
              <a:rPr lang="ru-RU" dirty="0" smtClean="0"/>
              <a:t>      чтобы оно стало, прежде всего,</a:t>
            </a:r>
          </a:p>
          <a:p>
            <a:pPr>
              <a:buNone/>
            </a:pPr>
            <a:r>
              <a:rPr lang="ru-RU" dirty="0" smtClean="0"/>
              <a:t>      познанием человека и Отечества,</a:t>
            </a:r>
          </a:p>
          <a:p>
            <a:pPr>
              <a:buNone/>
            </a:pPr>
            <a:r>
              <a:rPr lang="ru-RU" dirty="0" smtClean="0"/>
              <a:t>      их красоты и величия…»</a:t>
            </a:r>
          </a:p>
          <a:p>
            <a:pPr>
              <a:buNone/>
            </a:pPr>
            <a:r>
              <a:rPr lang="ru-RU" dirty="0" smtClean="0"/>
              <a:t>                    В.А. Сухомлинский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6766" cy="1203348"/>
          </a:xfrm>
        </p:spPr>
        <p:txBody>
          <a:bodyPr>
            <a:noAutofit/>
          </a:bodyPr>
          <a:lstStyle/>
          <a:p>
            <a:r>
              <a:rPr lang="ru-RU" sz="2800" dirty="0" smtClean="0"/>
              <a:t>Цель работы : создание системы работы по нравственно-патриотическому воспитанию детей дошкольного возраста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1643050"/>
            <a:ext cx="6472254" cy="448311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dirty="0" smtClean="0"/>
              <a:t>Задачи:</a:t>
            </a:r>
          </a:p>
          <a:p>
            <a:pPr marL="971550" lvl="1" indent="-514350">
              <a:buAutoNum type="arabicPeriod"/>
            </a:pPr>
            <a:r>
              <a:rPr lang="ru-RU" sz="2000" dirty="0" smtClean="0"/>
              <a:t>Изучить методическую литературу и опыт передовых педагогов по данной теме.</a:t>
            </a:r>
          </a:p>
          <a:p>
            <a:pPr marL="971550" lvl="1" indent="-514350">
              <a:buNone/>
            </a:pPr>
            <a:r>
              <a:rPr lang="ru-RU" sz="2000" dirty="0" smtClean="0"/>
              <a:t>2.     Создать предметно-развивающую среду в группах.</a:t>
            </a:r>
          </a:p>
          <a:p>
            <a:pPr marL="971550" lvl="1" indent="-514350">
              <a:buNone/>
            </a:pPr>
            <a:r>
              <a:rPr lang="ru-RU" sz="2000" dirty="0" smtClean="0"/>
              <a:t>3.     Провести мониторинг с целью определения уровня нравственно-патриотического воспитания дошкольников</a:t>
            </a:r>
          </a:p>
          <a:p>
            <a:pPr marL="971550" lvl="1" indent="-514350">
              <a:buNone/>
            </a:pPr>
            <a:r>
              <a:rPr lang="ru-RU" sz="2000" dirty="0" smtClean="0"/>
              <a:t>4.      Повысить педагогическую компетентность родителей и педагогов в нравственно-патриотическом воспитании детей дошкольного возраста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57148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Целевые ориентиры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1643050"/>
            <a:ext cx="6400816" cy="5214950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-     ребенок овладевает основными культурными способами деятельности, проявляет инициативу и самостоятельность в разных видах деятельности;</a:t>
            </a:r>
          </a:p>
          <a:p>
            <a:pPr>
              <a:buNone/>
            </a:pPr>
            <a:r>
              <a:rPr lang="ru-RU" sz="2000" dirty="0" smtClean="0"/>
              <a:t>      способен выбирать себе род занятий, участников по совместной деятельности;</a:t>
            </a:r>
          </a:p>
          <a:p>
            <a:pPr>
              <a:buFontTx/>
              <a:buChar char="-"/>
            </a:pPr>
            <a:r>
              <a:rPr lang="ru-RU" sz="2000" dirty="0" smtClean="0"/>
              <a:t>ребенок способен договариваться, учитывать интересы и чувства других, сопереживать неудачам и радоваться успехам других, адекватно проявлять свои чувства, в том числе веры в себя;</a:t>
            </a:r>
          </a:p>
          <a:p>
            <a:pPr>
              <a:buNone/>
            </a:pPr>
            <a:r>
              <a:rPr lang="ru-RU" sz="2000" dirty="0" smtClean="0"/>
              <a:t>-     ребенок может выражать свои мысли и желания, может использовать речь для выражения своих мыслей и чувств, проявлять любознательность, задавать вопросы взрослым и сверстникам.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14290"/>
            <a:ext cx="6543692" cy="120334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Принцип « от простого к сложному»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1285860"/>
            <a:ext cx="6472254" cy="54292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                    «Моя семья. Мой дом»</a:t>
            </a:r>
          </a:p>
          <a:p>
            <a:pPr>
              <a:buNone/>
            </a:pPr>
            <a:r>
              <a:rPr lang="ru-RU" dirty="0" smtClean="0"/>
              <a:t>           « Мой родной край»</a:t>
            </a:r>
          </a:p>
          <a:p>
            <a:pPr>
              <a:buNone/>
            </a:pPr>
            <a:r>
              <a:rPr lang="ru-RU" dirty="0" smtClean="0"/>
              <a:t>      « Родная страна»</a:t>
            </a:r>
          </a:p>
          <a:p>
            <a:pPr>
              <a:buNone/>
            </a:pPr>
            <a:r>
              <a:rPr lang="ru-RU" dirty="0" smtClean="0"/>
              <a:t>« Наша Армия»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786182" y="1643050"/>
            <a:ext cx="121444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5500694" y="1571612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285984" y="2071678"/>
            <a:ext cx="192882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1428728" y="2357430"/>
            <a:ext cx="264320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Первый блок- Моя </a:t>
            </a:r>
            <a:r>
              <a:rPr lang="ru-RU" sz="3200" dirty="0" err="1" smtClean="0"/>
              <a:t>семья.Мой</a:t>
            </a:r>
            <a:r>
              <a:rPr lang="ru-RU" sz="3200" dirty="0" smtClean="0"/>
              <a:t> дом.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1214422"/>
            <a:ext cx="6400816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Цель: воспитание у детей любви к матери, близким людям.</a:t>
            </a:r>
          </a:p>
          <a:p>
            <a:pPr>
              <a:buNone/>
            </a:pPr>
            <a:r>
              <a:rPr lang="ru-RU" sz="2400" dirty="0" smtClean="0"/>
              <a:t>Реализация проектов:</a:t>
            </a:r>
          </a:p>
          <a:p>
            <a:pPr>
              <a:buFontTx/>
              <a:buChar char="-"/>
            </a:pPr>
            <a:r>
              <a:rPr lang="ru-RU" sz="2400" dirty="0" smtClean="0"/>
              <a:t>Долгожители в моей семье</a:t>
            </a:r>
          </a:p>
          <a:p>
            <a:pPr>
              <a:buFontTx/>
              <a:buChar char="-"/>
            </a:pPr>
            <a:r>
              <a:rPr lang="ru-RU" sz="2400" dirty="0" smtClean="0"/>
              <a:t>Генеалогическое древо моей семьи</a:t>
            </a:r>
          </a:p>
          <a:p>
            <a:pPr>
              <a:buFontTx/>
              <a:buChar char="-"/>
            </a:pPr>
            <a:r>
              <a:rPr lang="ru-RU" sz="2400" dirty="0" smtClean="0"/>
              <a:t>Наши любимые питомцы</a:t>
            </a:r>
          </a:p>
          <a:p>
            <a:pPr>
              <a:buFontTx/>
              <a:buChar char="-"/>
            </a:pPr>
            <a:r>
              <a:rPr lang="ru-RU" sz="2400" dirty="0" smtClean="0"/>
              <a:t>Моя семья</a:t>
            </a:r>
          </a:p>
          <a:p>
            <a:pPr>
              <a:buNone/>
            </a:pPr>
            <a:r>
              <a:rPr lang="ru-RU" sz="2400" dirty="0" smtClean="0"/>
              <a:t>-    Игры </a:t>
            </a:r>
            <a:r>
              <a:rPr lang="ru-RU" sz="2400" smtClean="0"/>
              <a:t>нашего детства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даня.MICROSOFT-PC\Desktop\CAM0635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714488"/>
            <a:ext cx="407196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283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Нравственно-патриотическое воспитание у дошкольников через проектную деятельность</vt:lpstr>
      <vt:lpstr>Презентация PowerPoint</vt:lpstr>
      <vt:lpstr>Цель работы : создание системы работы по нравственно-патриотическому воспитанию детей дошкольного возраста</vt:lpstr>
      <vt:lpstr>Целевые ориентиры</vt:lpstr>
      <vt:lpstr>Принцип « от простого к сложному»</vt:lpstr>
      <vt:lpstr>Первый блок- Моя семья.Мой дом.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даня</dc:creator>
  <cp:lastModifiedBy>RGB</cp:lastModifiedBy>
  <cp:revision>13</cp:revision>
  <dcterms:created xsi:type="dcterms:W3CDTF">2016-05-07T17:42:05Z</dcterms:created>
  <dcterms:modified xsi:type="dcterms:W3CDTF">2021-02-18T13:07:33Z</dcterms:modified>
</cp:coreProperties>
</file>