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9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1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0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6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4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5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6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6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0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2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C73B-FC54-40DC-910F-1C4259028D8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0D75-B7D8-4558-8B74-86C7FA43E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593" y="440984"/>
            <a:ext cx="6317236" cy="39173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Военно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патриотическое воспитание дошкольников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через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дидактические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игры и оформление окон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718" y="4743882"/>
            <a:ext cx="9493827" cy="1729654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Автор </a:t>
            </a:r>
            <a:r>
              <a:rPr lang="ru-RU" sz="2400" b="1" dirty="0" err="1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Махиня</a:t>
            </a:r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 Валентина Дмитриевна, воспитатель</a:t>
            </a:r>
          </a:p>
          <a:p>
            <a:pPr marL="0" lvl="0" indent="0" algn="ctr">
              <a:buNone/>
            </a:pPr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МДОУ Детский сад «Родничок» село Хохлома </a:t>
            </a:r>
            <a:r>
              <a:rPr lang="ru-RU" sz="2400" b="1" dirty="0" err="1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Ковернинский</a:t>
            </a:r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 муниципальный округ</a:t>
            </a:r>
          </a:p>
          <a:p>
            <a:pPr marL="0" lvl="0" indent="0" algn="ctr">
              <a:buNone/>
            </a:pPr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Comic Sans MS" panose="030F0702030302020204" pitchFamily="66" charset="0"/>
              </a:rPr>
              <a:t>Нижегородская область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51" y="204108"/>
            <a:ext cx="2508069" cy="1812472"/>
          </a:xfrm>
          <a:prstGeom prst="rect">
            <a:avLst/>
          </a:prstGeom>
        </p:spPr>
      </p:pic>
      <p:pic>
        <p:nvPicPr>
          <p:cNvPr id="6" name="Picutre 1"/>
          <p:cNvPicPr/>
          <p:nvPr/>
        </p:nvPicPr>
        <p:blipFill>
          <a:blip r:embed="rId3"/>
          <a:stretch/>
        </p:blipFill>
        <p:spPr>
          <a:xfrm>
            <a:off x="2287038" y="766814"/>
            <a:ext cx="2513562" cy="22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455" y="365125"/>
            <a:ext cx="90712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Д/И </a:t>
            </a:r>
            <a:r>
              <a:rPr lang="ru-RU" sz="2400" b="1" dirty="0" smtClean="0">
                <a:solidFill>
                  <a:prstClr val="black"/>
                </a:solidFill>
              </a:rPr>
              <a:t>ПАРНЫЕ КАРТИНКИ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«ВОЕННАЯ ТЕХНИКА»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Цель: Учить узнавать военную технику  </a:t>
            </a:r>
            <a:r>
              <a:rPr lang="ru-RU" sz="2400" b="1" dirty="0" smtClean="0">
                <a:solidFill>
                  <a:prstClr val="black"/>
                </a:solidFill>
              </a:rPr>
              <a:t>и находить одинаковые изображения. Обогащать </a:t>
            </a:r>
            <a:r>
              <a:rPr lang="ru-RU" sz="2400" b="1" dirty="0">
                <a:solidFill>
                  <a:prstClr val="black"/>
                </a:solidFill>
              </a:rPr>
              <a:t>словарь детей.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71" y="189836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975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090" y="365125"/>
            <a:ext cx="8478983" cy="1325563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</a:rPr>
              <a:t>Д/И ДОББЛЬ</a:t>
            </a:r>
            <a:r>
              <a:rPr lang="ru-RU" sz="2200" b="1" dirty="0">
                <a:solidFill>
                  <a:prstClr val="black"/>
                </a:solidFill>
              </a:rPr>
              <a:t/>
            </a:r>
            <a:br>
              <a:rPr lang="ru-RU" sz="2200" b="1" dirty="0">
                <a:solidFill>
                  <a:prstClr val="black"/>
                </a:solidFill>
              </a:rPr>
            </a:br>
            <a:r>
              <a:rPr lang="ru-RU" sz="2200" b="1" dirty="0" smtClean="0">
                <a:solidFill>
                  <a:prstClr val="black"/>
                </a:solidFill>
              </a:rPr>
              <a:t>«НАША АРМИЯ РОДНАЯ»</a:t>
            </a:r>
            <a:r>
              <a:rPr lang="ru-RU" sz="2200" b="1" dirty="0">
                <a:solidFill>
                  <a:prstClr val="black"/>
                </a:solidFill>
              </a:rPr>
              <a:t/>
            </a:r>
            <a:br>
              <a:rPr lang="ru-RU" sz="2200" b="1" dirty="0">
                <a:solidFill>
                  <a:prstClr val="black"/>
                </a:solidFill>
              </a:rPr>
            </a:br>
            <a:r>
              <a:rPr lang="ru-RU" sz="2200" b="1" dirty="0">
                <a:solidFill>
                  <a:prstClr val="black"/>
                </a:solidFill>
              </a:rPr>
              <a:t>Цель: Учить узнавать </a:t>
            </a:r>
            <a:r>
              <a:rPr lang="ru-RU" sz="2200" b="1" dirty="0" smtClean="0">
                <a:solidFill>
                  <a:prstClr val="black"/>
                </a:solidFill>
              </a:rPr>
              <a:t>военные атрибуты и умение быстро находить </a:t>
            </a:r>
            <a:r>
              <a:rPr lang="ru-RU" sz="2200" b="1" dirty="0">
                <a:solidFill>
                  <a:prstClr val="black"/>
                </a:solidFill>
              </a:rPr>
              <a:t>одинаковые </a:t>
            </a:r>
            <a:r>
              <a:rPr lang="ru-RU" sz="2200" b="1" dirty="0" smtClean="0">
                <a:solidFill>
                  <a:prstClr val="black"/>
                </a:solidFill>
              </a:rPr>
              <a:t>изображения на карточках. Обогащать </a:t>
            </a:r>
            <a:r>
              <a:rPr lang="ru-RU" sz="2200" b="1" dirty="0">
                <a:solidFill>
                  <a:prstClr val="black"/>
                </a:solidFill>
              </a:rPr>
              <a:t>словарь детей.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3" y="1968283"/>
            <a:ext cx="6161809" cy="4621357"/>
          </a:xfrm>
        </p:spPr>
      </p:pic>
    </p:spTree>
    <p:extLst>
      <p:ext uri="{BB962C8B-B14F-4D97-AF65-F5344CB8AC3E}">
        <p14:creationId xmlns:p14="http://schemas.microsoft.com/office/powerpoint/2010/main" val="23698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</a:rPr>
              <a:t>Д/И ВОЕННЫЕ ПРОФЕССИИ «НАЙДИ, ЧТО ЛИШНЕЕ»</a:t>
            </a:r>
            <a:r>
              <a:rPr lang="ru-RU" sz="2200" b="1" dirty="0">
                <a:solidFill>
                  <a:prstClr val="black"/>
                </a:solidFill>
              </a:rPr>
              <a:t/>
            </a:r>
            <a:br>
              <a:rPr lang="ru-RU" sz="2200" b="1" dirty="0">
                <a:solidFill>
                  <a:prstClr val="black"/>
                </a:solidFill>
              </a:rPr>
            </a:br>
            <a:r>
              <a:rPr lang="ru-RU" sz="2200" b="1" dirty="0">
                <a:solidFill>
                  <a:prstClr val="black"/>
                </a:solidFill>
              </a:rPr>
              <a:t>Цель: Учить узнавать военные атрибуты и умение быстро находить </a:t>
            </a:r>
            <a:r>
              <a:rPr lang="ru-RU" sz="2200" b="1" dirty="0" smtClean="0">
                <a:solidFill>
                  <a:prstClr val="black"/>
                </a:solidFill>
              </a:rPr>
              <a:t>лишние изображения </a:t>
            </a:r>
            <a:r>
              <a:rPr lang="ru-RU" sz="2200" b="1" dirty="0">
                <a:solidFill>
                  <a:prstClr val="black"/>
                </a:solidFill>
              </a:rPr>
              <a:t>на карточках. Обогащать словарь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61" y="2108560"/>
            <a:ext cx="4268259" cy="32011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13" y="1690688"/>
            <a:ext cx="5060950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83" y="543140"/>
            <a:ext cx="6646432" cy="49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0" y="936625"/>
            <a:ext cx="4359083" cy="3269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83" y="571500"/>
            <a:ext cx="6414654" cy="48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4893" y="432707"/>
            <a:ext cx="4653644" cy="12899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НАШИ ОКНА</a:t>
            </a:r>
            <a:br>
              <a:rPr lang="ru-RU" sz="2400" b="1" dirty="0" smtClean="0"/>
            </a:br>
            <a:r>
              <a:rPr lang="ru-RU" sz="2400" b="1" dirty="0" smtClean="0"/>
              <a:t>Оформление окон создаёт праздничное настроение и усиливает патриотические чувства у детей и взрослых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1915433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110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3" y="93777"/>
            <a:ext cx="3793522" cy="28451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09" y="365125"/>
            <a:ext cx="3196829" cy="4262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78" y="2188933"/>
            <a:ext cx="3042557" cy="40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50" y="519339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96" y="620485"/>
            <a:ext cx="4102553" cy="54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97" y="298904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22" y="298904"/>
            <a:ext cx="3257550" cy="4343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54" y="841263"/>
            <a:ext cx="3722914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699" y="75236"/>
            <a:ext cx="652326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Дополнительный </a:t>
            </a:r>
            <a:br>
              <a:rPr lang="ru-RU" sz="2800" b="1" dirty="0" smtClean="0"/>
            </a:br>
            <a:r>
              <a:rPr lang="ru-RU" sz="2800" b="1" dirty="0" smtClean="0"/>
              <a:t>информационно – наглядный материал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44" y="1597025"/>
            <a:ext cx="4013956" cy="30104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3837214"/>
            <a:ext cx="3567795" cy="2675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32" y="1858112"/>
            <a:ext cx="4618264" cy="34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908" y="1298121"/>
            <a:ext cx="4132860" cy="453771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Махиня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Валентина </a:t>
            </a:r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Дмитриевна</a:t>
            </a:r>
            <a:b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воспитатель</a:t>
            </a:r>
            <a:b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Квалификационная категория </a:t>
            </a:r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высшая</a:t>
            </a:r>
            <a:b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Образование высшее </a:t>
            </a:r>
            <a: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педагогическое</a:t>
            </a:r>
            <a:br>
              <a:rPr lang="ru-RU" sz="2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Стаж работы 38 лет</a:t>
            </a:r>
            <a:b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63836"/>
            <a:ext cx="9144000" cy="6939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56" y="623454"/>
            <a:ext cx="36861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33" y="241753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85" y="241753"/>
            <a:ext cx="4822372" cy="3616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77" y="3521868"/>
            <a:ext cx="3788229" cy="2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257" y="998762"/>
            <a:ext cx="6484274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Благодарю за внимание!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МИРУ - МИР!!!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4898571" y="1836964"/>
            <a:ext cx="5839988" cy="43434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Picutre 1"/>
          <p:cNvPicPr/>
          <p:nvPr/>
        </p:nvPicPr>
        <p:blipFill>
          <a:blip r:embed="rId2"/>
          <a:stretch/>
        </p:blipFill>
        <p:spPr>
          <a:xfrm>
            <a:off x="4419265" y="2649198"/>
            <a:ext cx="3026900" cy="28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47" y="445003"/>
            <a:ext cx="6153826" cy="4615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1" y="518031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6981" y="4785227"/>
            <a:ext cx="7086599" cy="1419630"/>
          </a:xfrm>
        </p:spPr>
        <p:txBody>
          <a:bodyPr>
            <a:normAutofit/>
          </a:bodyPr>
          <a:lstStyle/>
          <a:p>
            <a:pPr lvl="0" algn="l">
              <a:spcBef>
                <a:spcPts val="1000"/>
              </a:spcBef>
            </a:pPr>
            <a:r>
              <a:rPr lang="ru-RU" sz="2400" b="1" dirty="0" smtClean="0"/>
              <a:t>Цель: закрепить у детей названия военной техники, умение собирать </a:t>
            </a:r>
            <a:r>
              <a:rPr lang="ru-RU" sz="2400" b="1" dirty="0" err="1" smtClean="0"/>
              <a:t>пазлы</a:t>
            </a:r>
            <a:r>
              <a:rPr lang="ru-RU" sz="2400" b="1" dirty="0" smtClean="0"/>
              <a:t>, ориентируясь на счёт до </a:t>
            </a:r>
            <a:r>
              <a:rPr lang="ru-RU" sz="2400" b="1" dirty="0" smtClean="0"/>
              <a:t>пяти.</a:t>
            </a:r>
            <a:r>
              <a:rPr lang="ru-RU" sz="2400" b="1" dirty="0">
                <a:solidFill>
                  <a:prstClr val="black"/>
                </a:solidFill>
              </a:rPr>
              <a:t> Обогащать словарь детей. Воспитывать чувство гордости за российскую армию.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6455" y="290946"/>
            <a:ext cx="9150927" cy="1267690"/>
          </a:xfrm>
        </p:spPr>
        <p:txBody>
          <a:bodyPr/>
          <a:lstStyle/>
          <a:p>
            <a:r>
              <a:rPr lang="ru-RU" dirty="0" smtClean="0"/>
              <a:t>Д/И ПАЗЛЫ МАТЕМАТИЧЕСКИЕ «ВОЕННАЯ ТЕХНИКА»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97" y="753412"/>
            <a:ext cx="5015346" cy="37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182" y="727508"/>
            <a:ext cx="4267200" cy="420817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6455" y="290946"/>
            <a:ext cx="9150927" cy="1267690"/>
          </a:xfrm>
        </p:spPr>
        <p:txBody>
          <a:bodyPr/>
          <a:lstStyle/>
          <a:p>
            <a:r>
              <a:rPr lang="ru-RU" dirty="0" smtClean="0"/>
              <a:t>Д/И ПАЗЛЫ МАТЕМАТИЧЕСКИЕ «ВОЕННАЯ ТЕХНИКА»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12" y="941890"/>
            <a:ext cx="5907138" cy="4430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4" y="941890"/>
            <a:ext cx="4078596" cy="54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627" y="93518"/>
            <a:ext cx="7958694" cy="1735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Д/И РАЗРЕЗНЫЕ КАРТИКИ  (9 частей)</a:t>
            </a:r>
            <a:br>
              <a:rPr lang="ru-RU" sz="2400" b="1" dirty="0" smtClean="0"/>
            </a:br>
            <a:r>
              <a:rPr lang="ru-RU" sz="2400" b="1" dirty="0" smtClean="0"/>
              <a:t>«ВОЕННАЯ ТЕХНИКА»</a:t>
            </a:r>
            <a:br>
              <a:rPr lang="ru-RU" sz="2400" b="1" dirty="0" smtClean="0"/>
            </a:br>
            <a:r>
              <a:rPr lang="ru-RU" sz="2400" b="1" dirty="0" smtClean="0"/>
              <a:t>Цель: Учить собирать  целое изображение из частей. Обогащать словарь детей</a:t>
            </a:r>
            <a:r>
              <a:rPr lang="ru-RU" sz="2400" b="1" dirty="0" smtClean="0"/>
              <a:t>. Воспитывать чувство гордости за российскую армию.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3" y="1828800"/>
            <a:ext cx="6060288" cy="4499263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72" y="1828800"/>
            <a:ext cx="4972145" cy="37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573" y="365125"/>
            <a:ext cx="7450282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Д/И РАЗРЕЗНЫЕ КАРТИКИ  </a:t>
            </a:r>
            <a:r>
              <a:rPr lang="ru-RU" sz="2400" b="1" dirty="0" smtClean="0">
                <a:solidFill>
                  <a:prstClr val="black"/>
                </a:solidFill>
              </a:rPr>
              <a:t>(4 части)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«ВОЕННАЯ ТЕХНИКА»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Цель: Учить собирать  целое изображение из частей. </a:t>
            </a:r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Обогащать </a:t>
            </a:r>
            <a:r>
              <a:rPr lang="ru-RU" sz="2400" b="1" dirty="0">
                <a:solidFill>
                  <a:prstClr val="black"/>
                </a:solidFill>
              </a:rPr>
              <a:t>словарь детей.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44" y="1908753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718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955" y="365125"/>
            <a:ext cx="90158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Д/И ЛОТО ВОЕННЫЕ ПРОФЕССИИ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Цель: Учить </a:t>
            </a:r>
            <a:r>
              <a:rPr lang="ru-RU" sz="2400" b="1" dirty="0" smtClean="0">
                <a:solidFill>
                  <a:prstClr val="black"/>
                </a:solidFill>
              </a:rPr>
              <a:t>детей подбирать картинки с изображением атрибутов, соответствующих той или иной военной профессии.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Обогащать словарь детей.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3740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8836" y="146916"/>
            <a:ext cx="7387936" cy="16507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Д/И Н</a:t>
            </a:r>
            <a:r>
              <a:rPr lang="ru-RU" sz="2400" b="1" dirty="0" smtClean="0">
                <a:solidFill>
                  <a:prstClr val="black"/>
                </a:solidFill>
              </a:rPr>
              <a:t>АЙДИ ТЕНЬ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«ВОЕННАЯ ТЕХНИКА»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Цель: Учить </a:t>
            </a:r>
            <a:r>
              <a:rPr lang="ru-RU" sz="2400" b="1" dirty="0" smtClean="0">
                <a:solidFill>
                  <a:prstClr val="black"/>
                </a:solidFill>
              </a:rPr>
              <a:t>узнавать военную технику по силуэту.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Обогащать словарь детей.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7" y="1797627"/>
            <a:ext cx="6260331" cy="4695248"/>
          </a:xfrm>
        </p:spPr>
      </p:pic>
    </p:spTree>
    <p:extLst>
      <p:ext uri="{BB962C8B-B14F-4D97-AF65-F5344CB8AC3E}">
        <p14:creationId xmlns:p14="http://schemas.microsoft.com/office/powerpoint/2010/main" val="32697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115</Words>
  <Application>Microsoft Office PowerPoint</Application>
  <PresentationFormat>Широкоэкранный</PresentationFormat>
  <Paragraphs>19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Тема Office</vt:lpstr>
      <vt:lpstr>Военно – патриотическое воспитание дошкольников  через  дидактические игры и оформление окон</vt:lpstr>
      <vt:lpstr> Махиня Валентина Дмитриевна   воспитатель  Квалификационная категория высшая  Образование высшее педагогическое  Стаж работы 38 лет </vt:lpstr>
      <vt:lpstr>Презентация PowerPoint</vt:lpstr>
      <vt:lpstr>Цель: закрепить у детей названия военной техники, умение собирать пазлы, ориентируясь на счёт до пяти. Обогащать словарь детей. Воспитывать чувство гордости за российскую армию.</vt:lpstr>
      <vt:lpstr> </vt:lpstr>
      <vt:lpstr>Д/И РАЗРЕЗНЫЕ КАРТИКИ  (9 частей) «ВОЕННАЯ ТЕХНИКА» Цель: Учить собирать  целое изображение из частей. Обогащать словарь детей. Воспитывать чувство гордости за российскую армию.</vt:lpstr>
      <vt:lpstr>Д/И РАЗРЕЗНЫЕ КАРТИКИ  (4 части) «ВОЕННАЯ ТЕХНИКА» Цель: Учить собирать  целое изображение из частей.  Обогащать словарь детей.</vt:lpstr>
      <vt:lpstr>Д/И ЛОТО ВОЕННЫЕ ПРОФЕССИИ Цель: Учить детей подбирать картинки с изображением атрибутов, соответствующих той или иной военной профессии. Обогащать словарь детей.</vt:lpstr>
      <vt:lpstr>Д/И НАЙДИ ТЕНЬ «ВОЕННАЯ ТЕХНИКА» Цель: Учить узнавать военную технику по силуэту. Обогащать словарь детей.</vt:lpstr>
      <vt:lpstr>Д/И ПАРНЫЕ КАРТИНКИ «ВОЕННАЯ ТЕХНИКА» Цель: Учить узнавать военную технику  и находить одинаковые изображения. Обогащать словарь детей.</vt:lpstr>
      <vt:lpstr>Д/И ДОББЛЬ «НАША АРМИЯ РОДНАЯ» Цель: Учить узнавать военные атрибуты и умение быстро находить одинаковые изображения на карточках. Обогащать словарь детей.</vt:lpstr>
      <vt:lpstr>Д/И ВОЕННЫЕ ПРОФЕССИИ «НАЙДИ, ЧТО ЛИШНЕЕ» Цель: Учить узнавать военные атрибуты и умение быстро находить лишние изображения на карточках. Обогащать словарь детей</vt:lpstr>
      <vt:lpstr>Презентация PowerPoint</vt:lpstr>
      <vt:lpstr>Презентация PowerPoint</vt:lpstr>
      <vt:lpstr>НАШИ ОКНА Оформление окон создаёт праздничное настроение и усиливает патриотические чувства у детей и взрослых</vt:lpstr>
      <vt:lpstr>Презентация PowerPoint</vt:lpstr>
      <vt:lpstr>Презентация PowerPoint</vt:lpstr>
      <vt:lpstr>Презентация PowerPoint</vt:lpstr>
      <vt:lpstr>Дополнительный  информационно – наглядный материал</vt:lpstr>
      <vt:lpstr>Презентация PowerPoint</vt:lpstr>
      <vt:lpstr>Благодарю за внимание! МИРУ - МИР!!!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отец Андрей</dc:creator>
  <cp:lastModifiedBy>отец Андрей</cp:lastModifiedBy>
  <cp:revision>15</cp:revision>
  <dcterms:created xsi:type="dcterms:W3CDTF">2025-11-19T18:48:18Z</dcterms:created>
  <dcterms:modified xsi:type="dcterms:W3CDTF">2025-11-20T04:32:01Z</dcterms:modified>
</cp:coreProperties>
</file>