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7" r:id="rId12"/>
    <p:sldId id="269" r:id="rId13"/>
    <p:sldId id="264" r:id="rId14"/>
    <p:sldId id="265" r:id="rId15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56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80 «Аист»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67000"/>
            <a:ext cx="8458200" cy="55678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«Организация</a:t>
            </a:r>
            <a:r>
              <a:rPr kumimoji="0" lang="ru-RU" sz="1600" b="1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работы мини-музея «Моя малая родина» в группе для детей с </a:t>
            </a:r>
            <a:r>
              <a:rPr kumimoji="0" lang="ru-RU" sz="1600" b="1" i="0" u="none" strike="noStrike" kern="1200" cap="all" spc="0" normalizeH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нода</a:t>
            </a:r>
            <a:r>
              <a:rPr kumimoji="0" lang="ru-RU" sz="1600" b="1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как </a:t>
            </a:r>
            <a:r>
              <a:rPr kumimoji="0" lang="ru-RU" sz="1600" b="1" i="0" u="none" strike="noStrike" kern="1200" cap="all" spc="0" normalizeH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средствА</a:t>
            </a:r>
            <a:r>
              <a:rPr kumimoji="0" lang="ru-RU" sz="1600" b="1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формирования  основ межкультурной коммуникации»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486400" y="3962400"/>
            <a:ext cx="3505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791200" y="4267200"/>
            <a:ext cx="2971800" cy="533400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400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Данилина Н.Ю.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400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Михайлова М.Н.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819400" y="5867400"/>
            <a:ext cx="2971800" cy="533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400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Ульяновск 2024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Закладывание основ межкультурного взаимодействия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600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Проводя работу по знакомству детей с экспонатами, мы старались знакомить не только с предметами быта, но и с народными играми, обычаями и традициями. В этом нам помогали  родители воспитанников своими рассказами и принесенными из дома атрибутами. </a:t>
            </a:r>
          </a:p>
        </p:txBody>
      </p:sp>
      <p:pic>
        <p:nvPicPr>
          <p:cNvPr id="1026" name="Picture 2" descr="https://avatars.mds.yandex.net/i?id=a0a314754d354510cd41c887dca75e3b74260c1e-9152791-images-thumbs&amp;ref=rim&amp;n=33&amp;w=200&amp;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990600"/>
            <a:ext cx="2133600" cy="2133600"/>
          </a:xfrm>
          <a:prstGeom prst="rect">
            <a:avLst/>
          </a:prstGeom>
          <a:noFill/>
        </p:spPr>
      </p:pic>
      <p:pic>
        <p:nvPicPr>
          <p:cNvPr id="1028" name="Picture 4" descr="https://cdn.culture.ru/images/906883e0-8e20-5158-8833-87e4978ba7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3367489" cy="2236013"/>
          </a:xfrm>
          <a:prstGeom prst="rect">
            <a:avLst/>
          </a:prstGeom>
          <a:noFill/>
        </p:spPr>
      </p:pic>
      <p:pic>
        <p:nvPicPr>
          <p:cNvPr id="1030" name="Picture 6" descr="https://madeheart.com/media/productphoto/412/34911504/00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86200"/>
            <a:ext cx="3352800" cy="223072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324600" y="3124200"/>
            <a:ext cx="2438400" cy="533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400" noProof="0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Тарелка с таджикскими орнаментами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15000" y="6019800"/>
            <a:ext cx="2971800" cy="533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400" noProof="0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 в национальных татарских костюмах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943600" y="3276600"/>
            <a:ext cx="2971800" cy="381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371600" y="5943600"/>
            <a:ext cx="2971800" cy="533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400" noProof="0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Армянский кофейный набор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Работа по закладыванию основ межкультурного  взаимодействия шла не только в «Стенах » мини-музея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600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Планируя свою работу, мы понимали, что межкультурное взаимодействие невозможно только в рамках музея, поэтому знакомство с традициями народов мы продолжили в повседневной жизни детей. Читали народные сказки, играли в подвижные игры, рассматривали узоры национальных костюмов, слушали, как звучат приветствия и благодарности на разных языках. Этот вид работы оказался самым действенным при воспитании уважительного и дружеского взаимоотношения между детьми разных национальностей.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Участие в конкурсе «Маленькие  лучики»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600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Детальное рассматривание орнаментов на национальной одежде, посуде, прочих предметах быта  вдохновило наших маленьких исследователей на творчество. Благодаря продленной работе и накопленному опыту, воспитанница нашей группы вместе с педагогами и родителями приняла участие в конкурсе «Маленькие лучики». По условиям конкурса, нужно было проиллюстрировать любую чувашскую сказку. И, не смотря на то, что </a:t>
            </a:r>
            <a:r>
              <a:rPr lang="ru-RU"/>
              <a:t>результаты нам </a:t>
            </a:r>
            <a:r>
              <a:rPr lang="ru-RU" dirty="0"/>
              <a:t>пока неизвестны, возникший интерес к народному творчеству уже можно считать достижением.  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05000"/>
            <a:ext cx="23015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Приглашаем в гости!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143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популяризации нашей идеи, а так же в целях расширения представлений о быте народов других стран, продолжения знакомства с достопримечательностями нашего города, поощрение у детей интереса к событиям, происходящим в стране, мы приглашали на экскурсии детей из подготовительных и старших групп.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105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Кроме того, решалась задача социально-коммуникативного взаимодействия между детьми.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Перспектива на будущее…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3048000"/>
            <a:ext cx="579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Наш музей  предназначен не только  для самостоятельной детской деятельности. Здесь дети любого возраста и любых двигательных возможностей могут почувствовать  себя авторами и создателями художественных шедевров. С помощью родителей, педагогов, специалистов наш музей наполняется экспонатами, позволяющими  воспитанникам прикоснуться к кладовой народной мудрости, оказаться в аутентичной атмосфере прошлого.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1430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течении всего времени существования музея он неоднократно пополнялся новыми экспонатами. Дети с удовольствием рассматривали их, играли с ними. Интерес к предметам старины был настолько велик, что нами было принято решение не заканчивать работу в нем  фиксированной датой, а продолжать пополнять его новыми выставочными образцами и время от времени возвращаться к рассматриванию и обсуждению любимых экспонатов.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58674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самовар - Wiktionary, the free diction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57600"/>
            <a:ext cx="2091463" cy="259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Актуальность создания мини-музея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2560637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dirty="0"/>
              <a:t>Мини-музей в ДОУ может стать сегодня самым совершенным институтом воспитания, ведь современные музеи в детских садах представляют ценность не только музейными экспозициями и наличием экспонатов, но, прежде всего, содержанием проводимой воспитательной работы с детьми. </a:t>
            </a:r>
          </a:p>
          <a:p>
            <a:pPr algn="ctr"/>
            <a:r>
              <a:rPr lang="ru-RU" dirty="0"/>
              <a:t>Двигательная ограниченность детей с НОДА затормаживает процесс восприятия  и не дает возможности расширения представлений детей об окружающем мире. </a:t>
            </a:r>
            <a:endParaRPr lang="en-US" dirty="0"/>
          </a:p>
          <a:p>
            <a:pPr algn="ctr"/>
            <a:r>
              <a:rPr lang="ru-RU" dirty="0"/>
              <a:t>Наличие в группе детей разных национальностей (русские, татары, таджики, армяне) создает необходимость налаживания дружеского взаимодействия  как между родителями воспитанников, так и между детьми посредством закладывания основ межкультурной коммуникации. </a:t>
            </a:r>
          </a:p>
          <a:p>
            <a:pPr algn="ctr"/>
            <a:r>
              <a:rPr lang="ru-RU" dirty="0"/>
              <a:t>В связи с этим создание мини-музея в группе ценно тем, что он создает интерактивное образовательное пространство, в котором он может самостоятельно приобщиться к истории родного края, к национальному культурному наследию и традициям жителей.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3733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Новизна опыта нашей работы состоит в адаптации технологии музейной педагогики для детей с НОДА, в создании организационно-педагогических условий, направленных на формирование патриотических чувств дошкольников посредством создания в ДОУ мини-музея этнокультурной направленности.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создания мини-музея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Цель:</a:t>
            </a:r>
            <a:r>
              <a:rPr lang="ru-RU" dirty="0"/>
              <a:t> приобщение детей с НОДА к сокровищам истории, культуры, искусств разных народов. </a:t>
            </a:r>
          </a:p>
          <a:p>
            <a:r>
              <a:rPr lang="ru-RU" b="1" i="1" dirty="0"/>
              <a:t>Задачи:</a:t>
            </a:r>
            <a:endParaRPr lang="ru-RU" dirty="0"/>
          </a:p>
          <a:p>
            <a:r>
              <a:rPr lang="ru-RU" dirty="0"/>
              <a:t>Создание условий для системного, целостного освоения детьми традиционной культуры быта народов, по средством знакомства с предметами обстановки традиционного жилища людей прошлого века - избы.</a:t>
            </a:r>
          </a:p>
          <a:p>
            <a:r>
              <a:rPr lang="ru-RU" dirty="0"/>
              <a:t>Развитие познавательных способностей и познавательной деятельности дошкольников; расширять кругозор детей.</a:t>
            </a:r>
          </a:p>
          <a:p>
            <a:r>
              <a:rPr lang="ru-RU" dirty="0"/>
              <a:t>Обогащать впечатления детей, вызвать яркий эмоциональный отклик при посещении мини - музея;</a:t>
            </a:r>
          </a:p>
          <a:p>
            <a:r>
              <a:rPr lang="ru-RU" dirty="0"/>
              <a:t>Воспитание уважительного отношения к культурам народов, через обычаи, обряды, искусство;</a:t>
            </a:r>
          </a:p>
          <a:p>
            <a:r>
              <a:rPr lang="ru-RU" dirty="0"/>
              <a:t>Обогащать словарный запас названиями предметов быта, которые в настоящее время нами не используются.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25583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/>
              <a:t>В основе каждого музея лежит какая-нибудь коллекция.</a:t>
            </a:r>
          </a:p>
          <a:p>
            <a:pPr algn="ctr">
              <a:buNone/>
            </a:pPr>
            <a:r>
              <a:rPr lang="ru-RU" dirty="0"/>
              <a:t>Ребенок-дошкольник по своей природе тоже коллекционер. </a:t>
            </a:r>
          </a:p>
          <a:p>
            <a:pPr algn="ctr">
              <a:buNone/>
            </a:pPr>
            <a:r>
              <a:rPr lang="ru-RU" dirty="0"/>
              <a:t>Началом нашего музея можно считать деревянные расписные ложки, которые часто используются на музыкальных занятиях.</a:t>
            </a:r>
          </a:p>
          <a:p>
            <a:pPr algn="ctr">
              <a:buNone/>
            </a:pPr>
            <a:r>
              <a:rPr lang="ru-RU" dirty="0"/>
              <a:t> </a:t>
            </a:r>
          </a:p>
          <a:p>
            <a:pPr algn="ctr">
              <a:buNone/>
            </a:pPr>
            <a:r>
              <a:rPr lang="ru-RU" dirty="0"/>
              <a:t>Рассматривая эти ложки дети пришли к выводу, что они разного размера, на них нанесен разный узор и… «оказывается», изначально они не использовались людьми как музыкальные инструменты, а были предназначены для принятия пищи. Причем, у каждого домочадца была своя ложка в зависимости от возраста, пола и занимаемого статуса в этой семье.</a:t>
            </a:r>
          </a:p>
        </p:txBody>
      </p:sp>
      <p:pic>
        <p:nvPicPr>
          <p:cNvPr id="10242" name="Picture 2" descr="Музыкальные ложки Разноцветье 190*60 черный фон (комплект 2 шт.) ударный  инструм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733800"/>
            <a:ext cx="2819400" cy="2819400"/>
          </a:xfrm>
          <a:prstGeom prst="rect">
            <a:avLst/>
          </a:prstGeom>
          <a:noFill/>
        </p:spPr>
      </p:pic>
      <p:pic>
        <p:nvPicPr>
          <p:cNvPr id="10244" name="Picture 4" descr="История одного предмета: деревянные ложки | РУЗСКИЙ КРАЕВЕДЧЕСКИЙ МУЗЕЙ 19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77849"/>
            <a:ext cx="3661291" cy="2793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81000" y="533400"/>
            <a:ext cx="8382000" cy="134143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200" dirty="0">
                <a:solidFill>
                  <a:schemeClr val="tx2"/>
                </a:solidFill>
              </a:rPr>
              <a:t>Основной признак любого музея – наличие фонда подлинных материалов, которые составляют его основу. Для создания нашего музея мы привлекли родителей нашей группы. На очередном родительском собрании мы обратились с просьбой:  помочь нам в сборе выставочного материала.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04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Родители очень активно откликнулись на нашу просьбу и за три недели наш музей пополнился: посудой, вышитыми наволочками, деревянными ложками, глиняными игрушками, тряпичными куклами. Украшением и главным экспонатом нашего мини-музея стал настоящий  самовар и чугунок, привезенный из деревни одной из воспитанниц.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3027" y="3079373"/>
            <a:ext cx="2957326" cy="350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76600"/>
            <a:ext cx="4048384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Открытие мини-музея «Моя малая Родина»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7526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Когда мы поняли, что основная часть экспонатов собрана, мы провели торжественное «официальное» открытие  музея. Рассказали детям об основных экспонатах, а так же обсудили правила, отражающие нормы поведения в нашем музее.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6200" y="762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Работа по ознакомлению с материалами музея шла в нескольких направлениях и продолжалась  с  января по март 2024 года. На занятиях детей знакомили с историей появления того или иного экспоната в музее, рассказывалось о его функционале, проводились параллели с современным миром (есть ли применение данного экспоната в современной жизни)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3581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Мы старались, что бы дети не только видели предметы быта, но и могли поиграть с ними, подержать в руках, рассмотреть поближе.  Такого рода взаимодействие обеспечивало доступность  предметов в условиях ограниченных двигательных возможностей наших детей.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Методические формы работы с детьми в музее достаточно  разнообразны: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00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/>
              <a:t>Тематические мини-экскурсии;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Познавательные занятия;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Занятия с элементами игры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Тематические викторины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Исследовательская деятельность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Продуктивная деятельность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Самостоятельная деятельность детей</a:t>
            </a:r>
          </a:p>
          <a:p>
            <a:pPr algn="ctr"/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476</TotalTime>
  <Words>1082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Актуальность создания мини-музея</vt:lpstr>
      <vt:lpstr>Цель создания мини-музея</vt:lpstr>
      <vt:lpstr>Начало работы:</vt:lpstr>
      <vt:lpstr>Презентация PowerPoint</vt:lpstr>
      <vt:lpstr>Презентация PowerPoint</vt:lpstr>
      <vt:lpstr>Открытие мини-музея «Моя малая Родина»</vt:lpstr>
      <vt:lpstr>Презентация PowerPoint</vt:lpstr>
      <vt:lpstr>Методические формы работы с детьми в музее достаточно  разнообразны:</vt:lpstr>
      <vt:lpstr>Закладывание основ межкультурного взаимодействия</vt:lpstr>
      <vt:lpstr>Работа по закладыванию основ межкультурного  взаимодействия шла не только в «Стенах » мини-музея</vt:lpstr>
      <vt:lpstr>Участие в конкурсе «Маленькие  лучики»</vt:lpstr>
      <vt:lpstr>Приглашаем в гости!</vt:lpstr>
      <vt:lpstr>Перспектива на будущее…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Марина Михайлова</cp:lastModifiedBy>
  <cp:revision>53</cp:revision>
  <dcterms:created xsi:type="dcterms:W3CDTF">2024-02-28T07:27:41Z</dcterms:created>
  <dcterms:modified xsi:type="dcterms:W3CDTF">2025-08-21T14:54:15Z</dcterms:modified>
</cp:coreProperties>
</file>