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6" r:id="rId21"/>
    <p:sldId id="275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-51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4C04811-3AB2-4C13-BAC2-B2BAFF98C9D9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4852C3F-31E7-460B-9FF7-C2D7A2967AE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347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4811-3AB2-4C13-BAC2-B2BAFF98C9D9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2C3F-31E7-460B-9FF7-C2D7A2967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710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4811-3AB2-4C13-BAC2-B2BAFF98C9D9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2C3F-31E7-460B-9FF7-C2D7A2967AE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974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4811-3AB2-4C13-BAC2-B2BAFF98C9D9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2C3F-31E7-460B-9FF7-C2D7A2967AE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357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4811-3AB2-4C13-BAC2-B2BAFF98C9D9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2C3F-31E7-460B-9FF7-C2D7A2967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609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4811-3AB2-4C13-BAC2-B2BAFF98C9D9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2C3F-31E7-460B-9FF7-C2D7A2967AE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542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4811-3AB2-4C13-BAC2-B2BAFF98C9D9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2C3F-31E7-460B-9FF7-C2D7A2967AE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249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4811-3AB2-4C13-BAC2-B2BAFF98C9D9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2C3F-31E7-460B-9FF7-C2D7A2967AE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149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4811-3AB2-4C13-BAC2-B2BAFF98C9D9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2C3F-31E7-460B-9FF7-C2D7A2967AE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38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4811-3AB2-4C13-BAC2-B2BAFF98C9D9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2C3F-31E7-460B-9FF7-C2D7A2967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75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4811-3AB2-4C13-BAC2-B2BAFF98C9D9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2C3F-31E7-460B-9FF7-C2D7A2967AE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596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4811-3AB2-4C13-BAC2-B2BAFF98C9D9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2C3F-31E7-460B-9FF7-C2D7A2967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952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4811-3AB2-4C13-BAC2-B2BAFF98C9D9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2C3F-31E7-460B-9FF7-C2D7A2967AE9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59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4811-3AB2-4C13-BAC2-B2BAFF98C9D9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2C3F-31E7-460B-9FF7-C2D7A2967AE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733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4811-3AB2-4C13-BAC2-B2BAFF98C9D9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2C3F-31E7-460B-9FF7-C2D7A2967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070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4811-3AB2-4C13-BAC2-B2BAFF98C9D9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2C3F-31E7-460B-9FF7-C2D7A2967AE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267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4811-3AB2-4C13-BAC2-B2BAFF98C9D9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2C3F-31E7-460B-9FF7-C2D7A2967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14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C04811-3AB2-4C13-BAC2-B2BAFF98C9D9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4852C3F-31E7-460B-9FF7-C2D7A2967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04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5B7E40-C1F8-FDE8-5C6A-16F467E825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семейных традиций в воспитании детей дошкольного возраста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F7ED06E-67B9-3750-B957-9365CF215A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dirty="0"/>
              <a:t>Подготовила :</a:t>
            </a:r>
          </a:p>
          <a:p>
            <a:pPr algn="r"/>
            <a:r>
              <a:rPr lang="ru-RU" dirty="0"/>
              <a:t>Воспитатель МБДОУ «Детский сад №140»</a:t>
            </a:r>
          </a:p>
          <a:p>
            <a:pPr algn="r"/>
            <a:r>
              <a:rPr lang="ru-RU" dirty="0"/>
              <a:t>Лощинина Мария Сергеевна</a:t>
            </a:r>
          </a:p>
        </p:txBody>
      </p:sp>
    </p:spTree>
    <p:extLst>
      <p:ext uri="{BB962C8B-B14F-4D97-AF65-F5344CB8AC3E}">
        <p14:creationId xmlns:p14="http://schemas.microsoft.com/office/powerpoint/2010/main" val="229306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E9B8D3-D34F-7FC8-643F-B0088C071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Традиция" Совместный отдых»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DD9D21-62D8-0FC2-4C30-0FBE49AF0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481319" cy="3318936"/>
          </a:xfrm>
        </p:spPr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Эта традиция воспитывает в детях доверие и интерес к родителям. Совместный отдых способствует и тому, что ребёнок познаёт мир живой природы, учится относиться к нему бережно, кроме того это возможность беседовать, рассуждать о важном наедине или всем вместе.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C8163B-5DA8-F198-122F-BA30E5108D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40" y="2556932"/>
            <a:ext cx="4673600" cy="340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9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B165E1-BF75-D662-020F-C6632FE20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Традиция" Чтение в кругу семьи"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83F3772-C30F-1C0E-48F9-0C13FD3FA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161" y="2556932"/>
            <a:ext cx="6075679" cy="331893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b="0" dirty="0">
                <a:solidFill>
                  <a:srgbClr val="3E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Семейное чтение помогает установить крепкую эмоциональную связь между ребенком и родителями на всю жизнь, способствует развитию мозга и формирует благоприятную атмосферу в семье.</a:t>
            </a:r>
          </a:p>
          <a:p>
            <a:pPr marL="0" indent="0" algn="l">
              <a:buNone/>
            </a:pPr>
            <a:r>
              <a:rPr lang="ru-RU" b="0" dirty="0">
                <a:solidFill>
                  <a:srgbClr val="3E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Ребенок, в свою очередь, проводя время с родителям перед сном за хорошей книгой, чувствует себя защищенным и счастливым.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AE0DEE1-B85B-ED2B-2AA8-908EC6D16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718" y="2556932"/>
            <a:ext cx="4557802" cy="304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0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1A88FC-9539-7CC1-CDAD-AE0D5B305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Традиция" Составление родословной, память о роде"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BEAB8A-D5A2-A63B-EDC2-A5323C13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441" y="2556932"/>
            <a:ext cx="6167119" cy="331893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Генеалогия как наука появилась только в 17-18 веках, но знание своих корней всегда имело большое значение.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Зачем сегодня знать о своих предках дальше прадедушек и прабабушек?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Составление родового дерева- то способ осознать преемственность поколений, понять своё место в мире, почувствовать ответственность перед прошлыми и будущими поколениями.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 точки зрения психологии память о своём роде, знание о своих предках помогают человеку формировать себя как личность.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C29D611-263A-04D7-21D7-4F805EA5F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552" y="2459563"/>
            <a:ext cx="3293046" cy="373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9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961806-29EF-206B-E5C1-4F755EFBC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Традиция «Семейный фотоальбом»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E24CA57-F297-B510-B7E8-F52448610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6151879" cy="33189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 семейного фотоальбома, способствует сплочению семьи.</a:t>
            </a:r>
          </a:p>
          <a:p>
            <a:pPr marL="0" indent="0">
              <a:buNone/>
            </a:pPr>
            <a:r>
              <a:rPr lang="ru-RU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каждой семье есть фотографии, которые надолго сохраняют память о дорогих людях, о событиях семейной жизни. Традиция составлять и хранить семейный альбом прочно вошла в нашу жизнь. Он словно ниточка связывает поколения, прошлое и настоящее, мгновения счастья семьи.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70309DA-5ABF-B2D1-E399-22F1E58A3C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491" y="2556932"/>
            <a:ext cx="3937562" cy="295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7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8933CD-8040-2A92-CCAC-F83DB2B1C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Традиция</a:t>
            </a:r>
            <a:r>
              <a:rPr lang="ru-RU" sz="4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«Совместные игры взрослых с детьми»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9829CB0-CBF5-70B7-708F-D8783AD9F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887719" cy="3318936"/>
          </a:xfrm>
        </p:spPr>
        <p:txBody>
          <a:bodyPr/>
          <a:lstStyle/>
          <a:p>
            <a:pPr marL="0" indent="0" algn="just">
              <a:buNone/>
            </a:pPr>
            <a:r>
              <a:rPr lang="ru-RU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 семейные игры помогают всем членам семьи почувствовать себя единым целым. </a:t>
            </a:r>
            <a:endParaRPr lang="ru-RU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Пусть это будут разнообразные игры (настольные, спортивные, интеллектуальные, карточные и т.п.), правилам которых вы обучите своих детей.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62B20AE-821F-A22D-8F3C-64F6F0844A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040" y="2658711"/>
            <a:ext cx="4094977" cy="279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1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661471-CDE4-579A-4866-D041C45D6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Традиция « Слияние с природой»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53E1C4-0F6D-CDFE-95A8-E43F0D576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552439" cy="3318936"/>
          </a:xfrm>
        </p:spPr>
        <p:txBody>
          <a:bodyPr/>
          <a:lstStyle/>
          <a:p>
            <a:pPr marL="0" indent="0" algn="just">
              <a:buNone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Никак нельзя пропускать летний поход с палатками, удочками, бадминтоном, котелком для каши и всем остальным, что так любимо всеми малышами и взрослыми.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Поверьте, ваши дети будут целый год вспоминать августовский звездопад и утреннюю рыбалку.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FD29D8D-8119-B0F4-A41B-D18B79E149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280" y="2523068"/>
            <a:ext cx="4470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2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B3EB12-4398-5893-75B3-54E6B0EE8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Традиция «Семейные праздники»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C47CBB4-9629-E1C8-F6BA-0407824AD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064759" cy="3318936"/>
          </a:xfrm>
        </p:spPr>
        <p:txBody>
          <a:bodyPr/>
          <a:lstStyle/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Обязательные празднования дней рождений (особенно детских), Нового года, 8 марта и т.д. с непременной подготовкой, сюрпризом для виновника, любимыми вкусностями и желанными гостями.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ACDB2BF-7338-58C5-6225-D6A9E697E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56932"/>
            <a:ext cx="4958079" cy="329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2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900ADE-EDCE-C007-272D-7EF99C505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Традиция « Культурно-познавательные мероприятия.»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45AEE5F-C466-014F-240C-FCAA95114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4434839" cy="3318936"/>
          </a:xfrm>
        </p:spPr>
        <p:txBody>
          <a:bodyPr/>
          <a:lstStyle/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Посещать музеи, выставки, спектакли и хорошее кино вместе с домочадцами.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3A814AD-EA65-FE8A-3538-7B0C84267A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02822" y="2556932"/>
            <a:ext cx="4434839" cy="330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6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06E7F6-F2B9-4F78-3944-1BF8DE06C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Семейные традиции в жизни малышей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864F22-8A82-CF29-7A6E-CC924D558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Дают возможность оптимистично смотреть на жизнь, ведь "каждый день - праздник".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algn="just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Дети гордятся своей семьёй.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algn="just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Ребёнок ощущает стабильность, ведь традиции будут выполнены не потому, что так надо, а потому, что так хочется всем членам семьи, так принято.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algn="just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Детские воспоминания, которые передаются в следующее поколение.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578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4EF417-87B8-5E9C-86B9-34DEE991A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513840"/>
            <a:ext cx="9601196" cy="436202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Семья- первая и самая важная ступень в жизни человека.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То, что ребенок в детские годы приобретет в семье, он сохраняет в течение всей своей жизни. Именно в семье закладываются основы личности ребенка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29CF87C-2729-F2D5-64BF-AC8911B72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721" y="3289948"/>
            <a:ext cx="4927600" cy="281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1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D29357-EE14-C536-C0A7-33FEA37B8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семья?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81DEA3-F39C-1F32-9E38-66065FF84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3251200"/>
            <a:ext cx="9601196" cy="3322320"/>
          </a:xfrm>
        </p:spPr>
        <p:txBody>
          <a:bodyPr>
            <a:normAutofit fontScale="70000" lnSpcReduction="20000"/>
          </a:bodyPr>
          <a:lstStyle/>
          <a:p>
            <a:r>
              <a:rPr lang="ru-RU" sz="4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Семья – это место, где мы учимся любить и быть любимыми, развиваем навыки общения и сотрудничества, узнаем о традициях и обычаях своего народа. В семье мы получаем основы морали, этики и нравственности, а также учимся решать конфликты и принимать решения.</a:t>
            </a:r>
            <a:r>
              <a:rPr lang="ru-RU" sz="4500" dirty="0"/>
              <a:t/>
            </a:r>
            <a:br>
              <a:rPr lang="ru-RU" sz="4500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71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257A769-3845-5EB9-2F71-BE038C7DC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821619"/>
            <a:ext cx="8290560" cy="521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3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66BFC5B-B0E5-6E3A-35A5-858229564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040" y="732790"/>
            <a:ext cx="8153400" cy="539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2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F7E2E1-9B09-46B7-207A-D2680733D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341121"/>
            <a:ext cx="6815669" cy="3413759"/>
          </a:xfrm>
        </p:spPr>
        <p:txBody>
          <a:bodyPr/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78242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E6582D-8E48-7A64-F675-CDC065477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680720"/>
            <a:ext cx="9601196" cy="5195148"/>
          </a:xfrm>
        </p:spPr>
        <p:txBody>
          <a:bodyPr>
            <a:normAutofit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Семья – это одна из самых важных и значимых составляющих нашей жизни. Семья не только предоставляет нам физическую и эмоциональную поддержку, но и помогает нам формировать наши ценности, установки и поведение.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3146DC2-E694-42E8-66DA-67C92A11B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199" y="2763520"/>
            <a:ext cx="7630330" cy="326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DC1F52-658E-0FE6-792A-660773B2B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традиции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67CD6D-6B41-9BDA-FB47-5FBFA6733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с семьи начинается и приобщение к культуре, ребёнок осваивает основы материальной и духовной культуры. В условиях семьи, формируются и человеческие формы поведения: мышление и речь, ориентация в мире предметов и отношений, нравственные качества, стремления, идеалы. Приобщить к семейным традициям можно на личном примере самих родителей.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63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99095E3-44CB-C390-4442-5CC438C2A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802640"/>
            <a:ext cx="9601196" cy="5662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Семейные традиции и обычаи помогают нормально взаимодействовать с обществом, делают сплоченной семью, укрепляют родственные связи, улучшают взаимопонимание и уменьшают количество ссор. </a:t>
            </a:r>
          </a:p>
          <a:p>
            <a:pPr marL="0" indent="0">
              <a:buNone/>
            </a:pP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семье, где существуют и соблюдаются традиции семейного воспитания, дети прислушиваются к мнению родителей, а родители проявляют внимание к проблемам детей и помогают им справляться с ними.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C6F3A1F-24F7-5718-1C08-1DC2E7F535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360" y="4023360"/>
            <a:ext cx="4310979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4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277132C-8B10-5A89-D007-8D9EB3FF3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основу традиции всегда закладываются ценность семьи, определяющая норму поведения. Дети, воспитываемые в традициях доброго отношения, проявляют уважение, сострадание, доброжелательность не только к членам своей семьи, но и к другим людям, животным, героям из сказок.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183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C44C8071-5C57-2419-09EC-6FC7627F7E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59" y="2643537"/>
            <a:ext cx="3828415" cy="2446623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33D6C3-A597-077E-5633-EBB489189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традиции: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бывают?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CE80FA78-7F32-89B9-F6D4-F455E67F10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655" y="3633169"/>
            <a:ext cx="3964305" cy="2446624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F0E5AF0-C5F8-2C0D-859D-5DC81336AF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0" y="2532864"/>
            <a:ext cx="3625216" cy="207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5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4FBED4-0AE6-0E03-298F-B448811D3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Традиция "Совместные приемы пищи»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91DF39A-2A25-2351-7250-DAF2D7D1E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Традиция вместе принимать пищу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учит нас общаться, слушать и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слышать друг друга. Мелочь,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казалось бы, но дорогого стоит.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 столом ребёнок учится хорошему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поведению, учится ухаживать за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другими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8687A6-616B-0C4E-36B8-6E5FC9A59A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039" y="2696380"/>
            <a:ext cx="4988560" cy="304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9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8938E3-84B9-7BE5-2F50-27D9CD6B3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Традиция "Семейное блюдо"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19FD908-4607-D170-DDC3-6DB7D5747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Полезно вместе готовить. Старый рецепт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помогает ощутить связь поколений, живую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память о тех, кто много лет также готовил это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блюдо. Новый - объединить всех в радостном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ожидании: получится ли задуманное, будет ли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вкусно.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0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- командная работа, когда каждый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вносит свое в общее дело. И для детей это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Шанс почувствовать себя значимым, нужным.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972CD42-B485-C530-703D-D27CC21A3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20" y="2556932"/>
            <a:ext cx="4450080" cy="306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8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TM02900743[[fn=Натуральные материалы]]</Template>
  <TotalTime>113</TotalTime>
  <Words>698</Words>
  <Application>Microsoft Office PowerPoint</Application>
  <PresentationFormat>Произвольный</PresentationFormat>
  <Paragraphs>65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Натуральные материалы</vt:lpstr>
      <vt:lpstr>Роль семейных традиций в воспитании детей дошкольного возраста</vt:lpstr>
      <vt:lpstr>Что такое семья?</vt:lpstr>
      <vt:lpstr>Презентация PowerPoint</vt:lpstr>
      <vt:lpstr>Семейные традиции</vt:lpstr>
      <vt:lpstr>Презентация PowerPoint</vt:lpstr>
      <vt:lpstr>Презентация PowerPoint</vt:lpstr>
      <vt:lpstr>Семейные традиции: какие бывают?</vt:lpstr>
      <vt:lpstr>Традиция "Совместные приемы пищи»</vt:lpstr>
      <vt:lpstr>Традиция "Семейное блюдо"</vt:lpstr>
      <vt:lpstr>Традиция" Совместный отдых»</vt:lpstr>
      <vt:lpstr>Традиция" Чтение в кругу семьи"</vt:lpstr>
      <vt:lpstr>Традиция" Составление родословной, память о роде"</vt:lpstr>
      <vt:lpstr>Традиция «Семейный фотоальбом»</vt:lpstr>
      <vt:lpstr>Традиция «Совместные игры взрослых с детьми»</vt:lpstr>
      <vt:lpstr>Традиция « Слияние с природой»</vt:lpstr>
      <vt:lpstr>Традиция «Семейные праздники»</vt:lpstr>
      <vt:lpstr>Традиция « Культурно-познавательные мероприятия.»</vt:lpstr>
      <vt:lpstr>Семейные традиции в жизни малышей</vt:lpstr>
      <vt:lpstr>Презентация PowerPoint</vt:lpstr>
      <vt:lpstr>Презентация PowerPoint</vt:lpstr>
      <vt:lpstr>Презентация PowerPoint</vt:lpstr>
      <vt:lpstr>СПАСИБО  ЗА ВНИМАНИЕ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семейных традиций в воспитании детей дошкольного возраста</dc:title>
  <dc:creator>Алексей Лощинин</dc:creator>
  <cp:lastModifiedBy>79009</cp:lastModifiedBy>
  <cp:revision>3</cp:revision>
  <dcterms:created xsi:type="dcterms:W3CDTF">2023-10-31T07:02:41Z</dcterms:created>
  <dcterms:modified xsi:type="dcterms:W3CDTF">2023-10-31T12:50:05Z</dcterms:modified>
</cp:coreProperties>
</file>