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  <p:clrMru>
    <a:srgbClr val="ECE3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DE5C-AC87-4FA7-B180-4B7E7B34481F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E746B-01E5-465E-AC08-DCCF56B6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1DF4-7632-4959-9679-8AFCD235759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3125"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Тригонометрия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52" cy="232888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Круглова Т.И.</a:t>
            </a:r>
          </a:p>
          <a:p>
            <a:pPr algn="r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8938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sin (5x-3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/2)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(2x+4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– sin (5x+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sin 2x = 0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285860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-sin (3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/2-5x)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(4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+2x) – sin (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+5x) sin 2x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5x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2x + sin 5x sin 2x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(5x – 2x) = 0 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       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k/3 ,    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endParaRPr lang="ru-RU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k/3 ,    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3459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822" y="2967335"/>
            <a:ext cx="5457455" cy="923330"/>
          </a:xfrm>
          <a:prstGeom prst="rect">
            <a:avLst/>
          </a:prstGeom>
          <a:noFill/>
          <a:scene3d>
            <a:camera prst="orthographicFront"/>
            <a:lightRig rig="freezing" dir="t"/>
          </a:scene3d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ЖЕЛАЮ УСПЕХОВ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821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Формулы приведения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Таблицы значений синуса, косинуса, тангенса и котангенса составляются для углов от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Это объясняется тем, что их значения для остальных углов сводятся к значениям для острых углов.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375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3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200"/>
                            </p:stCondLst>
                            <p:childTnLst>
                              <p:par>
                                <p:cTn id="12" presetID="51" presetClass="entr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00034" y="285729"/>
            <a:ext cx="8358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Вычислить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sin 750°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Очевидно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что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750° 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·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360° + 30°.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4071942"/>
            <a:ext cx="835824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Поэтому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sin 750°= sin 30°= ½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верна формула: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(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k) = sin 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при повороте единичного радиуса вокруг начала координат на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750°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точка Р (1; 0) совершит два полных оборота и ещё повернётся на угол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т.е. получится тот же самый угол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что и при повороте на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71673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2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2643182"/>
            <a:ext cx="76438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верна формула</a:t>
            </a:r>
          </a:p>
          <a:p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k)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k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0004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так же вычисляется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780°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780°=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360°+60°) =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60° = ½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753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92961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правой части формулы ставится тот знак, который имеет левая часть при условии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90°. </a:t>
            </a:r>
          </a:p>
          <a:p>
            <a:pPr marL="457200" indent="-457200" algn="just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Если в левой части формулы угол равен  </a:t>
            </a:r>
          </a:p>
          <a:p>
            <a:pPr marL="457200" indent="-45720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90°±</a:t>
            </a:r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270°±</a:t>
            </a:r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синус заменяется на косинус, тангенс на котангенс и наоборот. Если угол равен </a:t>
            </a:r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замены не происходит.</a:t>
            </a:r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2312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формулы сложения для синуса и косинуса, мы получаем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формулы приведения: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643050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714612" y="2428869"/>
            <a:ext cx="442915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3214687"/>
            <a:ext cx="407196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86050" y="400050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-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478632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/2–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557214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</p:spTree>
  </p:cSld>
  <p:clrMapOvr>
    <a:masterClrMapping/>
  </p:clrMapOvr>
  <p:transition spd="slow" advClick="0" advTm="2925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50004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1500174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-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2500306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342900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450057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542926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 advClick="0" advTm="3649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значение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острого угла: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150°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571745"/>
            <a:ext cx="75724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150°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(90° + 60°)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60° = ½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½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78619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Вычислить: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429132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(6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/3–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/3)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/3) =    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 = ½</a:t>
            </a:r>
          </a:p>
          <a:p>
            <a:endPara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½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953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4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84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3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Решить уравнения: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215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/2 – x) = 1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5009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x = 1</a:t>
            </a:r>
          </a:p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+ 2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     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+ 2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50043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+ x) =1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071942"/>
            <a:ext cx="7572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1</a:t>
            </a:r>
          </a:p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- 1</a:t>
            </a:r>
          </a:p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97937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9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4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"/>
</p:tagLst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618</Words>
  <Application>Microsoft Office PowerPoint</Application>
  <PresentationFormat>Экран (4:3)</PresentationFormat>
  <Paragraphs>74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Тригонометрия</vt:lpstr>
      <vt:lpstr>Формулы приведения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ПЛ "Приморский"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Тригонометрия</dc:title>
  <dc:creator>Computer5</dc:creator>
  <cp:lastModifiedBy>Computer5</cp:lastModifiedBy>
  <cp:revision>112</cp:revision>
  <dcterms:created xsi:type="dcterms:W3CDTF">2013-12-06T20:58:42Z</dcterms:created>
  <dcterms:modified xsi:type="dcterms:W3CDTF">2013-12-10T23:35:04Z</dcterms:modified>
</cp:coreProperties>
</file>