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2" r:id="rId4"/>
    <p:sldId id="275" r:id="rId5"/>
    <p:sldId id="260" r:id="rId6"/>
    <p:sldId id="269" r:id="rId7"/>
    <p:sldId id="271" r:id="rId8"/>
    <p:sldId id="276" r:id="rId9"/>
    <p:sldId id="278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E61"/>
    <a:srgbClr val="47627F"/>
    <a:srgbClr val="04105A"/>
    <a:srgbClr val="ED613E"/>
    <a:srgbClr val="BF3C48"/>
    <a:srgbClr val="856E45"/>
    <a:srgbClr val="6F267F"/>
    <a:srgbClr val="FECB00"/>
    <a:srgbClr val="729F11"/>
    <a:srgbClr val="111E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00" y="1460500"/>
            <a:ext cx="4699000" cy="28702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+mn-lt"/>
              </a:rPr>
              <a:t>Адвент</a:t>
            </a:r>
            <a:r>
              <a:rPr lang="ru-RU" sz="4000" b="1" dirty="0" smtClean="0">
                <a:latin typeface="+mn-lt"/>
              </a:rPr>
              <a:t> - календарь как инновационная игровая форма обучения детей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8190" y="5448300"/>
            <a:ext cx="3193775" cy="121754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800" dirty="0" smtClean="0"/>
              <a:t>Подготовила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800" dirty="0" smtClean="0"/>
              <a:t> Волкова Н.А.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800" dirty="0" smtClean="0"/>
              <a:t>Воспитатель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dirty="0" smtClean="0"/>
              <a:t>I</a:t>
            </a:r>
            <a:r>
              <a:rPr lang="ru-RU" sz="1800" dirty="0" smtClean="0"/>
              <a:t> категории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9900" y="648866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2020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dirty="0" smtClean="0"/>
              <a:t>Муниципальное бюджетное дошкольное образовательное учреждение «Детский сад комбинированного вида № 257» городского округа Самара </a:t>
            </a: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92163"/>
            <a:ext cx="7772400" cy="2387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0"/>
            <a:ext cx="7886700" cy="7239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Актуальность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698500"/>
            <a:ext cx="7708900" cy="53911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Ожидание праздника не менее приятно, чем сам праздник, особенно если сделать это ожидание ещё и интересным. Когда до праздника остаётся совсем немного времени, у детей всё чаще возникает вопрос: Мам, сколько дней осталось до праздника? Мам, а когда приедет бабушка в гости? Мам, а когда..? А когда...?                 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время — понятие размытое. А количество дней – понятие ещё более загадочное. «Через три дня, неделю, месяц, это когда? Это долго или нет?». </a:t>
            </a:r>
          </a:p>
        </p:txBody>
      </p:sp>
      <p:pic>
        <p:nvPicPr>
          <p:cNvPr id="6" name="Рисунок 5" descr="ÐÐ´Ð²ÐµÐ½Ñ-ÐºÐ°Ð»ÐµÐ½Ð´Ð°ÑÑ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775" y="3922643"/>
            <a:ext cx="3193774" cy="271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5569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635000" y="1181100"/>
            <a:ext cx="8255000" cy="49958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Адвент-календарь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(или календарь ожидания праздника) был изобретён в Германии в 1903 году Герхардом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Лангом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Когда он был ребёнком, его мама в преддверии Рождества пекла 24 безе и прикрепляла их к картону, чтобы сын знал, сколько осталось до сочельника.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вырос и стал владельцем типографии, его фирма первой в мире выпустила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календарь с 24 разноцветными картинками на рождественскую тематику. Дети могли наклеить рисунки танцующих пекарей, делающих крендельки, и ангелов, работающих на немецкой почте, поверх стихов. В 1920 году издательство разработало первый календарь с открывающимися дверцами и запатентовало своё изобретение.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400" y="723900"/>
            <a:ext cx="7346950" cy="18161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ea typeface="+mn-ea"/>
                <a:cs typeface="Times New Roman" pitchFamily="18" charset="0"/>
              </a:rPr>
              <a:t>Его открывали один раз в день, в окошке лежало маленькое печенье или конфета. Ребенок считал, сколько окошек уже открыто, сколько закрыто и, таким образом, представлял себе, когда наступит долгожданный праздник. </a:t>
            </a:r>
          </a:p>
        </p:txBody>
      </p:sp>
      <p:pic>
        <p:nvPicPr>
          <p:cNvPr id="4" name="Picture 2" descr="ÐÐ°Ð»ÐµÐ½Ð´Ð°ÑÑ ÐÐ°Ð½Ð³Ð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00" y="2781300"/>
            <a:ext cx="5092700" cy="35466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7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Зачем же нужен </a:t>
            </a:r>
            <a:br>
              <a:rPr lang="ru-RU" sz="4900" dirty="0" smtClean="0"/>
            </a:br>
            <a:r>
              <a:rPr lang="ru-RU" sz="4900" dirty="0" err="1" smtClean="0"/>
              <a:t>Адвент</a:t>
            </a:r>
            <a:r>
              <a:rPr lang="ru-RU" sz="4900" dirty="0" smtClean="0"/>
              <a:t> - календарь?</a:t>
            </a:r>
            <a:endParaRPr lang="ru-RU" sz="4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244600"/>
            <a:ext cx="8458200" cy="4984751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календарь может быть приурочен к любому празднику и решать множество педагогических задач: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познавательный интерес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расширять у детей временные представления (день, неделя)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кругозор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развивать их творческие способности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Наталья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4102100"/>
            <a:ext cx="4422362" cy="2461165"/>
          </a:xfrm>
          <a:prstGeom prst="rect">
            <a:avLst/>
          </a:prstGeom>
          <a:noFill/>
        </p:spPr>
      </p:pic>
      <p:pic>
        <p:nvPicPr>
          <p:cNvPr id="9" name="Picture 2" descr="C:\Users\Наталья\Downloads\advent-kalendar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600" y="2908300"/>
            <a:ext cx="3162300" cy="36595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52499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Как сделать </a:t>
            </a:r>
            <a:r>
              <a:rPr lang="ru-RU" dirty="0" err="1" smtClean="0"/>
              <a:t>Адвент</a:t>
            </a:r>
            <a:r>
              <a:rPr lang="ru-RU" dirty="0" smtClean="0"/>
              <a:t> - календарь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508000" y="1016000"/>
            <a:ext cx="8318500" cy="5689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и наполнение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календаря - это творческий процесс. Здесь нет строгих правил, рамок и ограничений.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всё же есть некоторых принципы: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Стиль оформления должен соответствовать тематике праздника.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Определённое место календаря (на виду и напоминать, что праздник приближается). Ребенок может свободно подойти к нему, рассмотреть и посчитать дни.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Присутствие тайны. Дети очень любопытны, а наличие кармашков создаёт интерес и предвкушение сюрприза.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Адвент-календарь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предполагает свои правила игры. Один день – одно задание. Любопытный ребёнок может захотеть увидеть сразу все задания и сюрпризы, поэтому задания добавляются ежедневно.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Задания должны быть приятными, интересными и соответствовать возрасту и возможностям детей. Они могут быть разной направленности – раскрасить картинку, выучить стихотворение, сделать аппликацию, отгадать загадки, поиграть в новую игру и т.д.; а могут быть объединены одной тематикой.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50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Адвент-календарь</a:t>
            </a:r>
            <a:r>
              <a:rPr lang="ru-RU" sz="4000" dirty="0" smtClean="0"/>
              <a:t> как инновационная игровая форма обучения детей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546100" y="1676400"/>
            <a:ext cx="8318500" cy="49657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Адвент-календарь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быть познавательным: выбрав тему, ориентируясь на возраст и интересы детей и каждый день изучайте ее в игровой форме. Например: </a:t>
            </a:r>
          </a:p>
          <a:p>
            <a:pPr fontAlgn="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Животные. Распечатайте картинки или купите маленькие фигурки животных и спрячьте их в пронумерованные мешочки. Для каждого зверя придумайте интересное занятие — это может быть раскрашивание, лепка, конструирование, выпечка печенья в форме животного, просмотр фильма или мультфильма, связанного с этим животным, поход в зоопарк и др.</a:t>
            </a:r>
          </a:p>
          <a:p>
            <a:pPr fontAlgn="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Выучить алфавит, отличная идея, правда? Каждый день посвящен одной единственной букве: попробуй, не запомни.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77801"/>
            <a:ext cx="7886700" cy="952500"/>
          </a:xfrm>
        </p:spPr>
        <p:txBody>
          <a:bodyPr/>
          <a:lstStyle/>
          <a:p>
            <a:pPr algn="ctr"/>
            <a:r>
              <a:rPr lang="ru-RU" dirty="0" smtClean="0"/>
              <a:t>Примеры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ownloads\а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8638" y="1346200"/>
            <a:ext cx="2771773" cy="2874962"/>
          </a:xfrm>
          <a:prstGeom prst="rect">
            <a:avLst/>
          </a:prstGeom>
          <a:noFill/>
        </p:spPr>
      </p:pic>
      <p:pic>
        <p:nvPicPr>
          <p:cNvPr id="1029" name="Picture 5" descr="C:\Users\Наталья\Downloads\а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88" y="876300"/>
            <a:ext cx="2450333" cy="2760662"/>
          </a:xfrm>
          <a:prstGeom prst="rect">
            <a:avLst/>
          </a:prstGeom>
          <a:noFill/>
        </p:spPr>
      </p:pic>
      <p:pic>
        <p:nvPicPr>
          <p:cNvPr id="18" name="Picture 4" descr="ÐÐ°ÑÑÐ¸Ð½ÐºÐ¸ Ð¿Ð¾ Ð·Ð°Ð¿ÑÐ¾ÑÑ Ð°Ð´Ð²ÐµÐ½Ñ ÐºÐ°Ð»ÐµÐ½Ð´Ð°ÑÑ Ð½ÐµÐ¼ÐµÑÐºÐ¸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1150" y="4549540"/>
            <a:ext cx="3886200" cy="2103908"/>
          </a:xfrm>
          <a:prstGeom prst="rect">
            <a:avLst/>
          </a:prstGeom>
          <a:noFill/>
        </p:spPr>
      </p:pic>
      <p:pic>
        <p:nvPicPr>
          <p:cNvPr id="20" name="Picture 4" descr="C:\Users\Наталья\Downloads\а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4300" y="842477"/>
            <a:ext cx="2514599" cy="2853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71986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1700" y="647700"/>
            <a:ext cx="7614840" cy="1778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Дети любят сюрпризы, и если у них будет возможность   каждое утро в течение недели или месяца открывать красивые коробочки и находить что-то новое, то </a:t>
            </a:r>
            <a:r>
              <a:rPr lang="ru-RU" sz="2400" smtClean="0">
                <a:latin typeface="Times New Roman" pitchFamily="18" charset="0"/>
                <a:ea typeface="+mn-ea"/>
                <a:cs typeface="Times New Roman" pitchFamily="18" charset="0"/>
              </a:rPr>
              <a:t>ожидание праздника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станет еще более радостным</a:t>
            </a:r>
            <a:b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V="1">
            <a:off x="629842" y="2505074"/>
            <a:ext cx="3868340" cy="4921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9" name="Picture 2" descr="C:\Users\Пользователь\Desktop\новый год  Марина\Календарь\adventskalender-holz-klingel-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00" y="2349500"/>
            <a:ext cx="3957638" cy="3840163"/>
          </a:xfrm>
          <a:prstGeom prst="rect">
            <a:avLst/>
          </a:prstGeom>
          <a:noFill/>
        </p:spPr>
      </p:pic>
      <p:pic>
        <p:nvPicPr>
          <p:cNvPr id="10" name="Содержимое 7" descr="ÐÐ´Ð²ÐµÐ½Ñ-ÐºÐ°Ð»ÐµÐ½Ð´Ð°ÑÑ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2298700"/>
            <a:ext cx="3639345" cy="393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364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Адвент - календарь как инновационная игровая форма обучения детей</vt:lpstr>
      <vt:lpstr>Актуальность</vt:lpstr>
      <vt:lpstr>История</vt:lpstr>
      <vt:lpstr>Его открывали один раз в день, в окошке лежало маленькое печенье или конфета. Ребенок считал, сколько окошек уже открыто, сколько закрыто и, таким образом, представлял себе, когда наступит долгожданный праздник. </vt:lpstr>
      <vt:lpstr>Зачем же нужен  Адвент - календарь?</vt:lpstr>
      <vt:lpstr>Как сделать Адвент - календарь</vt:lpstr>
      <vt:lpstr>Адвент-календарь как инновационная игровая форма обучения детей</vt:lpstr>
      <vt:lpstr>Примеры </vt:lpstr>
      <vt:lpstr>Дети любят сюрпризы, и если у них будет возможность   каждое утро в течение недели или месяца открывать красивые коробочки и находить что-то новое, то ожидание праздника станет еще более радостным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Наталья</cp:lastModifiedBy>
  <cp:revision>108</cp:revision>
  <dcterms:created xsi:type="dcterms:W3CDTF">2018-09-04T12:10:47Z</dcterms:created>
  <dcterms:modified xsi:type="dcterms:W3CDTF">2020-09-26T03:49:58Z</dcterms:modified>
</cp:coreProperties>
</file>