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98AB8-09C0-4D50-BC59-C71D89AB426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1866B-EA20-49A1-866B-50BCF09CA581}">
      <dgm:prSet phldrT="[Текст]"/>
      <dgm:spPr/>
      <dgm:t>
        <a:bodyPr/>
        <a:lstStyle/>
        <a:p>
          <a:r>
            <a:rPr lang="ru-RU" dirty="0" smtClean="0"/>
            <a:t>Народно – сценический танец</a:t>
          </a:r>
          <a:endParaRPr lang="ru-RU" dirty="0"/>
        </a:p>
      </dgm:t>
    </dgm:pt>
    <dgm:pt modelId="{84CD173F-6672-477F-A24E-C64AA38EA70A}" type="parTrans" cxnId="{878BF234-7300-4DE4-919F-35CF5418005A}">
      <dgm:prSet/>
      <dgm:spPr/>
      <dgm:t>
        <a:bodyPr/>
        <a:lstStyle/>
        <a:p>
          <a:endParaRPr lang="ru-RU"/>
        </a:p>
      </dgm:t>
    </dgm:pt>
    <dgm:pt modelId="{0FF87EA5-64A9-41BD-85F2-CB5B907E5F7B}" type="sibTrans" cxnId="{878BF234-7300-4DE4-919F-35CF5418005A}">
      <dgm:prSet/>
      <dgm:spPr/>
      <dgm:t>
        <a:bodyPr/>
        <a:lstStyle/>
        <a:p>
          <a:endParaRPr lang="ru-RU"/>
        </a:p>
      </dgm:t>
    </dgm:pt>
    <dgm:pt modelId="{4AA19791-E1AA-4D7F-B06C-3C37DF37938F}">
      <dgm:prSet phldrT="[Текст]"/>
      <dgm:spPr/>
      <dgm:t>
        <a:bodyPr/>
        <a:lstStyle/>
        <a:p>
          <a:r>
            <a:rPr lang="ru-RU" dirty="0" smtClean="0"/>
            <a:t>Классический танец</a:t>
          </a:r>
          <a:endParaRPr lang="ru-RU" dirty="0"/>
        </a:p>
      </dgm:t>
    </dgm:pt>
    <dgm:pt modelId="{E713A317-8135-4485-9FA1-64FC391E4C92}" type="parTrans" cxnId="{F003A185-BD11-4AEA-8FF6-061AAC019E5C}">
      <dgm:prSet/>
      <dgm:spPr/>
      <dgm:t>
        <a:bodyPr/>
        <a:lstStyle/>
        <a:p>
          <a:endParaRPr lang="ru-RU"/>
        </a:p>
      </dgm:t>
    </dgm:pt>
    <dgm:pt modelId="{11AB4103-D511-4BA7-9388-FA2BA16217C8}" type="sibTrans" cxnId="{F003A185-BD11-4AEA-8FF6-061AAC019E5C}">
      <dgm:prSet/>
      <dgm:spPr/>
      <dgm:t>
        <a:bodyPr/>
        <a:lstStyle/>
        <a:p>
          <a:endParaRPr lang="ru-RU"/>
        </a:p>
      </dgm:t>
    </dgm:pt>
    <dgm:pt modelId="{DF84C58F-2522-4C9B-B1F8-22BE09A6E12F}">
      <dgm:prSet phldrT="[Текст]"/>
      <dgm:spPr/>
      <dgm:t>
        <a:bodyPr/>
        <a:lstStyle/>
        <a:p>
          <a:r>
            <a:rPr lang="ru-RU" dirty="0" smtClean="0"/>
            <a:t>Ритмика</a:t>
          </a:r>
          <a:endParaRPr lang="ru-RU" dirty="0"/>
        </a:p>
      </dgm:t>
    </dgm:pt>
    <dgm:pt modelId="{6406D208-8852-498F-879E-BE19AC0CD81D}" type="parTrans" cxnId="{98AC8E98-9E4C-4B45-86FE-068C22FE7E4D}">
      <dgm:prSet/>
      <dgm:spPr/>
      <dgm:t>
        <a:bodyPr/>
        <a:lstStyle/>
        <a:p>
          <a:endParaRPr lang="ru-RU"/>
        </a:p>
      </dgm:t>
    </dgm:pt>
    <dgm:pt modelId="{BC414591-E010-4D03-9FF7-3318E65A48E2}" type="sibTrans" cxnId="{98AC8E98-9E4C-4B45-86FE-068C22FE7E4D}">
      <dgm:prSet/>
      <dgm:spPr/>
      <dgm:t>
        <a:bodyPr/>
        <a:lstStyle/>
        <a:p>
          <a:endParaRPr lang="ru-RU"/>
        </a:p>
      </dgm:t>
    </dgm:pt>
    <dgm:pt modelId="{095E83E4-54CA-4C6C-90F9-D2F0D0DDADB4}">
      <dgm:prSet phldrT="[Текст]"/>
      <dgm:spPr/>
      <dgm:t>
        <a:bodyPr/>
        <a:lstStyle/>
        <a:p>
          <a:r>
            <a:rPr lang="ru-RU" dirty="0" smtClean="0"/>
            <a:t>Современный танец</a:t>
          </a:r>
          <a:endParaRPr lang="ru-RU" dirty="0"/>
        </a:p>
      </dgm:t>
    </dgm:pt>
    <dgm:pt modelId="{713B5BD5-3EC8-4E53-9490-0D68961A8D72}" type="parTrans" cxnId="{39524CA0-9B12-49AC-BA43-BB9F7E1FA4E2}">
      <dgm:prSet/>
      <dgm:spPr/>
      <dgm:t>
        <a:bodyPr/>
        <a:lstStyle/>
        <a:p>
          <a:endParaRPr lang="ru-RU"/>
        </a:p>
      </dgm:t>
    </dgm:pt>
    <dgm:pt modelId="{48048D1E-4D8B-4D87-ADFF-B192D1E96DBF}" type="sibTrans" cxnId="{39524CA0-9B12-49AC-BA43-BB9F7E1FA4E2}">
      <dgm:prSet/>
      <dgm:spPr/>
      <dgm:t>
        <a:bodyPr/>
        <a:lstStyle/>
        <a:p>
          <a:endParaRPr lang="ru-RU"/>
        </a:p>
      </dgm:t>
    </dgm:pt>
    <dgm:pt modelId="{E77CB9A0-419C-4978-B35D-1BEA4DC0BE95}">
      <dgm:prSet phldrT="[Текст]"/>
      <dgm:spPr/>
      <dgm:t>
        <a:bodyPr/>
        <a:lstStyle/>
        <a:p>
          <a:r>
            <a:rPr lang="ru-RU" dirty="0" smtClean="0"/>
            <a:t>История хореографического искусства</a:t>
          </a:r>
          <a:endParaRPr lang="ru-RU" dirty="0"/>
        </a:p>
      </dgm:t>
    </dgm:pt>
    <dgm:pt modelId="{929FC8D4-5C30-481D-A94E-0BE2688223E2}" type="parTrans" cxnId="{FE5349CD-EDCD-4467-8B10-D5F391BC796B}">
      <dgm:prSet/>
      <dgm:spPr/>
      <dgm:t>
        <a:bodyPr/>
        <a:lstStyle/>
        <a:p>
          <a:endParaRPr lang="ru-RU"/>
        </a:p>
      </dgm:t>
    </dgm:pt>
    <dgm:pt modelId="{19896A31-2563-4630-897B-E55C9D938CA1}" type="sibTrans" cxnId="{FE5349CD-EDCD-4467-8B10-D5F391BC796B}">
      <dgm:prSet/>
      <dgm:spPr/>
      <dgm:t>
        <a:bodyPr/>
        <a:lstStyle/>
        <a:p>
          <a:endParaRPr lang="ru-RU"/>
        </a:p>
      </dgm:t>
    </dgm:pt>
    <dgm:pt modelId="{2C3F984C-8F59-41CA-869E-13A515EE7E95}" type="pres">
      <dgm:prSet presAssocID="{0D498AB8-09C0-4D50-BC59-C71D89AB42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02635E-7B4F-403C-B409-C5596B71AA80}" type="pres">
      <dgm:prSet presAssocID="{F911866B-EA20-49A1-866B-50BCF09CA5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D2A22-EC4C-43F3-B238-91FE653D40EB}" type="pres">
      <dgm:prSet presAssocID="{F911866B-EA20-49A1-866B-50BCF09CA581}" presName="spNode" presStyleCnt="0"/>
      <dgm:spPr/>
    </dgm:pt>
    <dgm:pt modelId="{EFE74ECD-A2ED-4562-B74B-8E1001041FFF}" type="pres">
      <dgm:prSet presAssocID="{0FF87EA5-64A9-41BD-85F2-CB5B907E5F7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5AF16A5-799B-411E-A21A-3D3F63934C09}" type="pres">
      <dgm:prSet presAssocID="{4AA19791-E1AA-4D7F-B06C-3C37DF37938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A8C53-840A-4D93-99FD-DC59F2C47157}" type="pres">
      <dgm:prSet presAssocID="{4AA19791-E1AA-4D7F-B06C-3C37DF37938F}" presName="spNode" presStyleCnt="0"/>
      <dgm:spPr/>
    </dgm:pt>
    <dgm:pt modelId="{C387E3FB-11F9-4C32-89EF-B63D4EA42A7D}" type="pres">
      <dgm:prSet presAssocID="{11AB4103-D511-4BA7-9388-FA2BA16217C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23B673E-8BA1-4171-B790-7BC8C2E6CA72}" type="pres">
      <dgm:prSet presAssocID="{DF84C58F-2522-4C9B-B1F8-22BE09A6E12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56DE4-E5CF-4E63-B336-7176576B27F9}" type="pres">
      <dgm:prSet presAssocID="{DF84C58F-2522-4C9B-B1F8-22BE09A6E12F}" presName="spNode" presStyleCnt="0"/>
      <dgm:spPr/>
    </dgm:pt>
    <dgm:pt modelId="{136073F9-01A6-4D0F-A599-0FCFDB52A5F6}" type="pres">
      <dgm:prSet presAssocID="{BC414591-E010-4D03-9FF7-3318E65A48E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2266F74-AE97-46F1-8871-1164C9548C20}" type="pres">
      <dgm:prSet presAssocID="{095E83E4-54CA-4C6C-90F9-D2F0D0DDAD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CD3C-2569-4184-A82E-6763AFB27AFB}" type="pres">
      <dgm:prSet presAssocID="{095E83E4-54CA-4C6C-90F9-D2F0D0DDADB4}" presName="spNode" presStyleCnt="0"/>
      <dgm:spPr/>
    </dgm:pt>
    <dgm:pt modelId="{B48E7B2E-8263-4141-9C79-7FF41E8CCBE0}" type="pres">
      <dgm:prSet presAssocID="{48048D1E-4D8B-4D87-ADFF-B192D1E96DB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7DE66D8-95D1-4427-9AF0-90FE22114B0B}" type="pres">
      <dgm:prSet presAssocID="{E77CB9A0-419C-4978-B35D-1BEA4DC0BE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D3A68-918F-4FEB-9905-EFBEDB43A546}" type="pres">
      <dgm:prSet presAssocID="{E77CB9A0-419C-4978-B35D-1BEA4DC0BE95}" presName="spNode" presStyleCnt="0"/>
      <dgm:spPr/>
    </dgm:pt>
    <dgm:pt modelId="{23A997E6-2651-47D0-AB43-A180F6D3993B}" type="pres">
      <dgm:prSet presAssocID="{19896A31-2563-4630-897B-E55C9D938CA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878BF234-7300-4DE4-919F-35CF5418005A}" srcId="{0D498AB8-09C0-4D50-BC59-C71D89AB4266}" destId="{F911866B-EA20-49A1-866B-50BCF09CA581}" srcOrd="0" destOrd="0" parTransId="{84CD173F-6672-477F-A24E-C64AA38EA70A}" sibTransId="{0FF87EA5-64A9-41BD-85F2-CB5B907E5F7B}"/>
    <dgm:cxn modelId="{A0BFF953-EE89-46DF-A59B-23323A41A4A6}" type="presOf" srcId="{0D498AB8-09C0-4D50-BC59-C71D89AB4266}" destId="{2C3F984C-8F59-41CA-869E-13A515EE7E95}" srcOrd="0" destOrd="0" presId="urn:microsoft.com/office/officeart/2005/8/layout/cycle5"/>
    <dgm:cxn modelId="{D5A6264A-FEBA-4D5B-98FF-9A4F9566C22A}" type="presOf" srcId="{0FF87EA5-64A9-41BD-85F2-CB5B907E5F7B}" destId="{EFE74ECD-A2ED-4562-B74B-8E1001041FFF}" srcOrd="0" destOrd="0" presId="urn:microsoft.com/office/officeart/2005/8/layout/cycle5"/>
    <dgm:cxn modelId="{CD46537F-3D07-4928-AD31-7F605007EA2E}" type="presOf" srcId="{19896A31-2563-4630-897B-E55C9D938CA1}" destId="{23A997E6-2651-47D0-AB43-A180F6D3993B}" srcOrd="0" destOrd="0" presId="urn:microsoft.com/office/officeart/2005/8/layout/cycle5"/>
    <dgm:cxn modelId="{B2713863-F74E-412F-B718-FB3A1D4BC7F6}" type="presOf" srcId="{F911866B-EA20-49A1-866B-50BCF09CA581}" destId="{7402635E-7B4F-403C-B409-C5596B71AA80}" srcOrd="0" destOrd="0" presId="urn:microsoft.com/office/officeart/2005/8/layout/cycle5"/>
    <dgm:cxn modelId="{98AC8E98-9E4C-4B45-86FE-068C22FE7E4D}" srcId="{0D498AB8-09C0-4D50-BC59-C71D89AB4266}" destId="{DF84C58F-2522-4C9B-B1F8-22BE09A6E12F}" srcOrd="2" destOrd="0" parTransId="{6406D208-8852-498F-879E-BE19AC0CD81D}" sibTransId="{BC414591-E010-4D03-9FF7-3318E65A48E2}"/>
    <dgm:cxn modelId="{FC1DE8E3-73D1-4586-B30E-576D6AC54D4C}" type="presOf" srcId="{48048D1E-4D8B-4D87-ADFF-B192D1E96DBF}" destId="{B48E7B2E-8263-4141-9C79-7FF41E8CCBE0}" srcOrd="0" destOrd="0" presId="urn:microsoft.com/office/officeart/2005/8/layout/cycle5"/>
    <dgm:cxn modelId="{DBA6DD7C-3B74-4713-BAB8-70995B95E46D}" type="presOf" srcId="{BC414591-E010-4D03-9FF7-3318E65A48E2}" destId="{136073F9-01A6-4D0F-A599-0FCFDB52A5F6}" srcOrd="0" destOrd="0" presId="urn:microsoft.com/office/officeart/2005/8/layout/cycle5"/>
    <dgm:cxn modelId="{AB44E760-7033-46C5-A302-C6E0583B4DB6}" type="presOf" srcId="{4AA19791-E1AA-4D7F-B06C-3C37DF37938F}" destId="{D5AF16A5-799B-411E-A21A-3D3F63934C09}" srcOrd="0" destOrd="0" presId="urn:microsoft.com/office/officeart/2005/8/layout/cycle5"/>
    <dgm:cxn modelId="{F2DCB3E8-8201-425C-AABD-916DB1F56FFD}" type="presOf" srcId="{E77CB9A0-419C-4978-B35D-1BEA4DC0BE95}" destId="{27DE66D8-95D1-4427-9AF0-90FE22114B0B}" srcOrd="0" destOrd="0" presId="urn:microsoft.com/office/officeart/2005/8/layout/cycle5"/>
    <dgm:cxn modelId="{FE5349CD-EDCD-4467-8B10-D5F391BC796B}" srcId="{0D498AB8-09C0-4D50-BC59-C71D89AB4266}" destId="{E77CB9A0-419C-4978-B35D-1BEA4DC0BE95}" srcOrd="4" destOrd="0" parTransId="{929FC8D4-5C30-481D-A94E-0BE2688223E2}" sibTransId="{19896A31-2563-4630-897B-E55C9D938CA1}"/>
    <dgm:cxn modelId="{DC02216A-5EC6-461D-9B9E-342BC3950176}" type="presOf" srcId="{095E83E4-54CA-4C6C-90F9-D2F0D0DDADB4}" destId="{D2266F74-AE97-46F1-8871-1164C9548C20}" srcOrd="0" destOrd="0" presId="urn:microsoft.com/office/officeart/2005/8/layout/cycle5"/>
    <dgm:cxn modelId="{F003A185-BD11-4AEA-8FF6-061AAC019E5C}" srcId="{0D498AB8-09C0-4D50-BC59-C71D89AB4266}" destId="{4AA19791-E1AA-4D7F-B06C-3C37DF37938F}" srcOrd="1" destOrd="0" parTransId="{E713A317-8135-4485-9FA1-64FC391E4C92}" sibTransId="{11AB4103-D511-4BA7-9388-FA2BA16217C8}"/>
    <dgm:cxn modelId="{B95A1E8F-491A-472D-800C-FB495A412A2D}" type="presOf" srcId="{11AB4103-D511-4BA7-9388-FA2BA16217C8}" destId="{C387E3FB-11F9-4C32-89EF-B63D4EA42A7D}" srcOrd="0" destOrd="0" presId="urn:microsoft.com/office/officeart/2005/8/layout/cycle5"/>
    <dgm:cxn modelId="{39524CA0-9B12-49AC-BA43-BB9F7E1FA4E2}" srcId="{0D498AB8-09C0-4D50-BC59-C71D89AB4266}" destId="{095E83E4-54CA-4C6C-90F9-D2F0D0DDADB4}" srcOrd="3" destOrd="0" parTransId="{713B5BD5-3EC8-4E53-9490-0D68961A8D72}" sibTransId="{48048D1E-4D8B-4D87-ADFF-B192D1E96DBF}"/>
    <dgm:cxn modelId="{2BC83326-4015-4C28-848F-7F0E5AA38D2D}" type="presOf" srcId="{DF84C58F-2522-4C9B-B1F8-22BE09A6E12F}" destId="{923B673E-8BA1-4171-B790-7BC8C2E6CA72}" srcOrd="0" destOrd="0" presId="urn:microsoft.com/office/officeart/2005/8/layout/cycle5"/>
    <dgm:cxn modelId="{AF1ADFBC-B97C-4C74-89D5-2EEF25ABD388}" type="presParOf" srcId="{2C3F984C-8F59-41CA-869E-13A515EE7E95}" destId="{7402635E-7B4F-403C-B409-C5596B71AA80}" srcOrd="0" destOrd="0" presId="urn:microsoft.com/office/officeart/2005/8/layout/cycle5"/>
    <dgm:cxn modelId="{A1D2D33E-135F-40FF-8059-CA5685D24978}" type="presParOf" srcId="{2C3F984C-8F59-41CA-869E-13A515EE7E95}" destId="{BC1D2A22-EC4C-43F3-B238-91FE653D40EB}" srcOrd="1" destOrd="0" presId="urn:microsoft.com/office/officeart/2005/8/layout/cycle5"/>
    <dgm:cxn modelId="{A5842A50-6CFC-496B-A312-033D8E096390}" type="presParOf" srcId="{2C3F984C-8F59-41CA-869E-13A515EE7E95}" destId="{EFE74ECD-A2ED-4562-B74B-8E1001041FFF}" srcOrd="2" destOrd="0" presId="urn:microsoft.com/office/officeart/2005/8/layout/cycle5"/>
    <dgm:cxn modelId="{E28E9F51-8CEA-4BD8-8781-9CB92EF8CA2E}" type="presParOf" srcId="{2C3F984C-8F59-41CA-869E-13A515EE7E95}" destId="{D5AF16A5-799B-411E-A21A-3D3F63934C09}" srcOrd="3" destOrd="0" presId="urn:microsoft.com/office/officeart/2005/8/layout/cycle5"/>
    <dgm:cxn modelId="{30FD0267-9472-4B6C-802A-09D386361451}" type="presParOf" srcId="{2C3F984C-8F59-41CA-869E-13A515EE7E95}" destId="{901A8C53-840A-4D93-99FD-DC59F2C47157}" srcOrd="4" destOrd="0" presId="urn:microsoft.com/office/officeart/2005/8/layout/cycle5"/>
    <dgm:cxn modelId="{7F89A7F0-5F9D-4A03-A709-35B0230EA005}" type="presParOf" srcId="{2C3F984C-8F59-41CA-869E-13A515EE7E95}" destId="{C387E3FB-11F9-4C32-89EF-B63D4EA42A7D}" srcOrd="5" destOrd="0" presId="urn:microsoft.com/office/officeart/2005/8/layout/cycle5"/>
    <dgm:cxn modelId="{4181B4A6-5AF0-4F61-A5D1-EE76FB630DAC}" type="presParOf" srcId="{2C3F984C-8F59-41CA-869E-13A515EE7E95}" destId="{923B673E-8BA1-4171-B790-7BC8C2E6CA72}" srcOrd="6" destOrd="0" presId="urn:microsoft.com/office/officeart/2005/8/layout/cycle5"/>
    <dgm:cxn modelId="{B76D216A-6B1C-49BE-ACB3-A354E82D7636}" type="presParOf" srcId="{2C3F984C-8F59-41CA-869E-13A515EE7E95}" destId="{BD056DE4-E5CF-4E63-B336-7176576B27F9}" srcOrd="7" destOrd="0" presId="urn:microsoft.com/office/officeart/2005/8/layout/cycle5"/>
    <dgm:cxn modelId="{6F1A07A8-3076-412F-B7CF-3495C3FF8AA2}" type="presParOf" srcId="{2C3F984C-8F59-41CA-869E-13A515EE7E95}" destId="{136073F9-01A6-4D0F-A599-0FCFDB52A5F6}" srcOrd="8" destOrd="0" presId="urn:microsoft.com/office/officeart/2005/8/layout/cycle5"/>
    <dgm:cxn modelId="{A7C94C5B-B8D9-41F5-B16B-B0FF23F2B1F0}" type="presParOf" srcId="{2C3F984C-8F59-41CA-869E-13A515EE7E95}" destId="{D2266F74-AE97-46F1-8871-1164C9548C20}" srcOrd="9" destOrd="0" presId="urn:microsoft.com/office/officeart/2005/8/layout/cycle5"/>
    <dgm:cxn modelId="{FAFB92D8-91FB-4933-A3A7-2BBE6B8DF468}" type="presParOf" srcId="{2C3F984C-8F59-41CA-869E-13A515EE7E95}" destId="{EBB4CD3C-2569-4184-A82E-6763AFB27AFB}" srcOrd="10" destOrd="0" presId="urn:microsoft.com/office/officeart/2005/8/layout/cycle5"/>
    <dgm:cxn modelId="{03E68B10-7377-484D-A860-0314D03897C4}" type="presParOf" srcId="{2C3F984C-8F59-41CA-869E-13A515EE7E95}" destId="{B48E7B2E-8263-4141-9C79-7FF41E8CCBE0}" srcOrd="11" destOrd="0" presId="urn:microsoft.com/office/officeart/2005/8/layout/cycle5"/>
    <dgm:cxn modelId="{BDB43FF3-68D2-4687-A10B-8EC798347030}" type="presParOf" srcId="{2C3F984C-8F59-41CA-869E-13A515EE7E95}" destId="{27DE66D8-95D1-4427-9AF0-90FE22114B0B}" srcOrd="12" destOrd="0" presId="urn:microsoft.com/office/officeart/2005/8/layout/cycle5"/>
    <dgm:cxn modelId="{F24086C6-AA85-4685-9AC4-A6B57C228B31}" type="presParOf" srcId="{2C3F984C-8F59-41CA-869E-13A515EE7E95}" destId="{204D3A68-918F-4FEB-9905-EFBEDB43A546}" srcOrd="13" destOrd="0" presId="urn:microsoft.com/office/officeart/2005/8/layout/cycle5"/>
    <dgm:cxn modelId="{52630827-E0C9-44DA-AB19-BDBAD5443D53}" type="presParOf" srcId="{2C3F984C-8F59-41CA-869E-13A515EE7E95}" destId="{23A997E6-2651-47D0-AB43-A180F6D3993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B966CD-498F-4575-B6D0-00713F46189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3C1E765D-9BB4-4028-8955-33CE6652E050}">
      <dgm:prSet phldrT="[Текст]"/>
      <dgm:spPr/>
      <dgm:t>
        <a:bodyPr/>
        <a:lstStyle/>
        <a:p>
          <a:r>
            <a:rPr lang="ru-RU" dirty="0" smtClean="0"/>
            <a:t>Разогрев</a:t>
          </a:r>
          <a:endParaRPr lang="ru-RU" dirty="0"/>
        </a:p>
      </dgm:t>
    </dgm:pt>
    <dgm:pt modelId="{A852C3CF-52F8-4837-B38E-D77C9DB745EB}" type="parTrans" cxnId="{ECA9C7FA-AD15-47CE-AF88-D621B1E5B9DF}">
      <dgm:prSet/>
      <dgm:spPr/>
      <dgm:t>
        <a:bodyPr/>
        <a:lstStyle/>
        <a:p>
          <a:endParaRPr lang="ru-RU"/>
        </a:p>
      </dgm:t>
    </dgm:pt>
    <dgm:pt modelId="{DB500BF1-55C9-41A4-AF8D-8C10567BE37E}" type="sibTrans" cxnId="{ECA9C7FA-AD15-47CE-AF88-D621B1E5B9DF}">
      <dgm:prSet/>
      <dgm:spPr/>
      <dgm:t>
        <a:bodyPr/>
        <a:lstStyle/>
        <a:p>
          <a:endParaRPr lang="ru-RU"/>
        </a:p>
      </dgm:t>
    </dgm:pt>
    <dgm:pt modelId="{5650F707-2A1C-4480-B34D-3DDED1D2EA91}">
      <dgm:prSet phldrT="[Текст]"/>
      <dgm:spPr/>
      <dgm:t>
        <a:bodyPr/>
        <a:lstStyle/>
        <a:p>
          <a:r>
            <a:rPr lang="ru-RU" dirty="0" smtClean="0"/>
            <a:t>Экзерсис у станка</a:t>
          </a:r>
          <a:endParaRPr lang="ru-RU" dirty="0"/>
        </a:p>
      </dgm:t>
    </dgm:pt>
    <dgm:pt modelId="{4A190675-7434-42B8-AC3A-F632B4B48A96}" type="parTrans" cxnId="{C1E7038F-07E4-4708-8587-12840211D569}">
      <dgm:prSet/>
      <dgm:spPr/>
      <dgm:t>
        <a:bodyPr/>
        <a:lstStyle/>
        <a:p>
          <a:endParaRPr lang="ru-RU"/>
        </a:p>
      </dgm:t>
    </dgm:pt>
    <dgm:pt modelId="{08737179-0C98-4D58-B19F-860745A3BDC8}" type="sibTrans" cxnId="{C1E7038F-07E4-4708-8587-12840211D569}">
      <dgm:prSet/>
      <dgm:spPr/>
      <dgm:t>
        <a:bodyPr/>
        <a:lstStyle/>
        <a:p>
          <a:endParaRPr lang="ru-RU"/>
        </a:p>
      </dgm:t>
    </dgm:pt>
    <dgm:pt modelId="{64100C55-776D-41BF-8444-43085092407F}">
      <dgm:prSet phldrT="[Текст]"/>
      <dgm:spPr/>
      <dgm:t>
        <a:bodyPr/>
        <a:lstStyle/>
        <a:p>
          <a:r>
            <a:rPr lang="ru-RU" dirty="0" smtClean="0"/>
            <a:t>Танцевальные этюды</a:t>
          </a:r>
          <a:endParaRPr lang="ru-RU" dirty="0"/>
        </a:p>
      </dgm:t>
    </dgm:pt>
    <dgm:pt modelId="{EE46424C-0324-4EAD-A24C-A0009E75536C}" type="parTrans" cxnId="{95694371-E9B3-48F7-B4B5-1D9724D73339}">
      <dgm:prSet/>
      <dgm:spPr/>
      <dgm:t>
        <a:bodyPr/>
        <a:lstStyle/>
        <a:p>
          <a:endParaRPr lang="ru-RU"/>
        </a:p>
      </dgm:t>
    </dgm:pt>
    <dgm:pt modelId="{6644F3CB-6357-41C3-AAC2-25FF0F99CDEF}" type="sibTrans" cxnId="{95694371-E9B3-48F7-B4B5-1D9724D73339}">
      <dgm:prSet/>
      <dgm:spPr/>
      <dgm:t>
        <a:bodyPr/>
        <a:lstStyle/>
        <a:p>
          <a:endParaRPr lang="ru-RU"/>
        </a:p>
      </dgm:t>
    </dgm:pt>
    <dgm:pt modelId="{EBB7A252-8931-477C-8330-F587A1C1FB15}">
      <dgm:prSet phldrT="[Текст]"/>
      <dgm:spPr/>
      <dgm:t>
        <a:bodyPr/>
        <a:lstStyle/>
        <a:p>
          <a:r>
            <a:rPr lang="ru-RU" dirty="0" smtClean="0"/>
            <a:t>Вращения, трюки</a:t>
          </a:r>
          <a:endParaRPr lang="ru-RU" dirty="0"/>
        </a:p>
      </dgm:t>
    </dgm:pt>
    <dgm:pt modelId="{C34A1DCF-0740-4773-AD11-71E3184976B1}" type="parTrans" cxnId="{68A7158C-0DE9-426E-AEC0-8AA60B3F8667}">
      <dgm:prSet/>
      <dgm:spPr/>
      <dgm:t>
        <a:bodyPr/>
        <a:lstStyle/>
        <a:p>
          <a:endParaRPr lang="ru-RU"/>
        </a:p>
      </dgm:t>
    </dgm:pt>
    <dgm:pt modelId="{5E07E27B-A907-46D8-B819-83F7548063A1}" type="sibTrans" cxnId="{68A7158C-0DE9-426E-AEC0-8AA60B3F8667}">
      <dgm:prSet/>
      <dgm:spPr/>
      <dgm:t>
        <a:bodyPr/>
        <a:lstStyle/>
        <a:p>
          <a:endParaRPr lang="ru-RU"/>
        </a:p>
      </dgm:t>
    </dgm:pt>
    <dgm:pt modelId="{9746FD0B-5D7E-491E-AF98-C3C8212FBBA1}" type="pres">
      <dgm:prSet presAssocID="{6CB966CD-498F-4575-B6D0-00713F46189F}" presName="outerComposite" presStyleCnt="0">
        <dgm:presLayoutVars>
          <dgm:chMax val="5"/>
          <dgm:dir/>
          <dgm:resizeHandles val="exact"/>
        </dgm:presLayoutVars>
      </dgm:prSet>
      <dgm:spPr/>
    </dgm:pt>
    <dgm:pt modelId="{3ED210E5-EA50-4E08-A6A4-B8FAB3ADEFC3}" type="pres">
      <dgm:prSet presAssocID="{6CB966CD-498F-4575-B6D0-00713F46189F}" presName="dummyMaxCanvas" presStyleCnt="0">
        <dgm:presLayoutVars/>
      </dgm:prSet>
      <dgm:spPr/>
    </dgm:pt>
    <dgm:pt modelId="{1AD8A56D-2760-4A00-8026-D567DB4143D1}" type="pres">
      <dgm:prSet presAssocID="{6CB966CD-498F-4575-B6D0-00713F46189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E1628-4A3D-45EF-BE36-5706A27BF9D5}" type="pres">
      <dgm:prSet presAssocID="{6CB966CD-498F-4575-B6D0-00713F46189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5CFF6-3A8C-4458-ACDD-5AFE80767642}" type="pres">
      <dgm:prSet presAssocID="{6CB966CD-498F-4575-B6D0-00713F46189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4D298-A3DC-48EB-A73D-7413C40AD264}" type="pres">
      <dgm:prSet presAssocID="{6CB966CD-498F-4575-B6D0-00713F46189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DF8BF-77FC-4055-BA3E-1662137AECB1}" type="pres">
      <dgm:prSet presAssocID="{6CB966CD-498F-4575-B6D0-00713F46189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2F829-6F00-4844-8336-DDFDD2AFB183}" type="pres">
      <dgm:prSet presAssocID="{6CB966CD-498F-4575-B6D0-00713F46189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D8CF0-8CDA-45DA-ABE8-4D2F871F5406}" type="pres">
      <dgm:prSet presAssocID="{6CB966CD-498F-4575-B6D0-00713F46189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82AA2-676D-46B6-970A-4036A6A4E3AC}" type="pres">
      <dgm:prSet presAssocID="{6CB966CD-498F-4575-B6D0-00713F46189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AFF16-30A5-4371-B920-0F9D5CFEF5CF}" type="pres">
      <dgm:prSet presAssocID="{6CB966CD-498F-4575-B6D0-00713F46189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58883-DAAC-4015-9C6F-77205D72EE6B}" type="pres">
      <dgm:prSet presAssocID="{6CB966CD-498F-4575-B6D0-00713F46189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30116-4994-4CBA-936F-0D817218ED53}" type="pres">
      <dgm:prSet presAssocID="{6CB966CD-498F-4575-B6D0-00713F46189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A9C7FA-AD15-47CE-AF88-D621B1E5B9DF}" srcId="{6CB966CD-498F-4575-B6D0-00713F46189F}" destId="{3C1E765D-9BB4-4028-8955-33CE6652E050}" srcOrd="0" destOrd="0" parTransId="{A852C3CF-52F8-4837-B38E-D77C9DB745EB}" sibTransId="{DB500BF1-55C9-41A4-AF8D-8C10567BE37E}"/>
    <dgm:cxn modelId="{47329960-761F-4876-8319-BEC96EB861BD}" type="presOf" srcId="{EBB7A252-8931-477C-8330-F587A1C1FB15}" destId="{E5F5CFF6-3A8C-4458-ACDD-5AFE80767642}" srcOrd="0" destOrd="0" presId="urn:microsoft.com/office/officeart/2005/8/layout/vProcess5"/>
    <dgm:cxn modelId="{06931962-798C-4822-85D4-F69C2FBE1C14}" type="presOf" srcId="{64100C55-776D-41BF-8444-43085092407F}" destId="{7A34D298-A3DC-48EB-A73D-7413C40AD264}" srcOrd="0" destOrd="0" presId="urn:microsoft.com/office/officeart/2005/8/layout/vProcess5"/>
    <dgm:cxn modelId="{17A55E7B-2BC7-4F80-8933-4C942E3915E2}" type="presOf" srcId="{5E07E27B-A907-46D8-B819-83F7548063A1}" destId="{545D8CF0-8CDA-45DA-ABE8-4D2F871F5406}" srcOrd="0" destOrd="0" presId="urn:microsoft.com/office/officeart/2005/8/layout/vProcess5"/>
    <dgm:cxn modelId="{C79CB614-E5F2-4873-940E-A10F228472A4}" type="presOf" srcId="{6CB966CD-498F-4575-B6D0-00713F46189F}" destId="{9746FD0B-5D7E-491E-AF98-C3C8212FBBA1}" srcOrd="0" destOrd="0" presId="urn:microsoft.com/office/officeart/2005/8/layout/vProcess5"/>
    <dgm:cxn modelId="{68A7158C-0DE9-426E-AEC0-8AA60B3F8667}" srcId="{6CB966CD-498F-4575-B6D0-00713F46189F}" destId="{EBB7A252-8931-477C-8330-F587A1C1FB15}" srcOrd="2" destOrd="0" parTransId="{C34A1DCF-0740-4773-AD11-71E3184976B1}" sibTransId="{5E07E27B-A907-46D8-B819-83F7548063A1}"/>
    <dgm:cxn modelId="{0EB5A973-2A54-437A-80AA-1684494B5963}" type="presOf" srcId="{3C1E765D-9BB4-4028-8955-33CE6652E050}" destId="{DF382AA2-676D-46B6-970A-4036A6A4E3AC}" srcOrd="1" destOrd="0" presId="urn:microsoft.com/office/officeart/2005/8/layout/vProcess5"/>
    <dgm:cxn modelId="{E0A8F38A-5D4E-4823-81AB-BD286E5EF9A5}" type="presOf" srcId="{5650F707-2A1C-4480-B34D-3DDED1D2EA91}" destId="{4A4E1628-4A3D-45EF-BE36-5706A27BF9D5}" srcOrd="0" destOrd="0" presId="urn:microsoft.com/office/officeart/2005/8/layout/vProcess5"/>
    <dgm:cxn modelId="{4F6AADC7-31B6-4B3F-BF40-64B6FA151669}" type="presOf" srcId="{DB500BF1-55C9-41A4-AF8D-8C10567BE37E}" destId="{962DF8BF-77FC-4055-BA3E-1662137AECB1}" srcOrd="0" destOrd="0" presId="urn:microsoft.com/office/officeart/2005/8/layout/vProcess5"/>
    <dgm:cxn modelId="{C1E7038F-07E4-4708-8587-12840211D569}" srcId="{6CB966CD-498F-4575-B6D0-00713F46189F}" destId="{5650F707-2A1C-4480-B34D-3DDED1D2EA91}" srcOrd="1" destOrd="0" parTransId="{4A190675-7434-42B8-AC3A-F632B4B48A96}" sibTransId="{08737179-0C98-4D58-B19F-860745A3BDC8}"/>
    <dgm:cxn modelId="{5A6A408E-7AF0-4AB0-9FEA-166F2604B059}" type="presOf" srcId="{64100C55-776D-41BF-8444-43085092407F}" destId="{E5930116-4994-4CBA-936F-0D817218ED53}" srcOrd="1" destOrd="0" presId="urn:microsoft.com/office/officeart/2005/8/layout/vProcess5"/>
    <dgm:cxn modelId="{95694371-E9B3-48F7-B4B5-1D9724D73339}" srcId="{6CB966CD-498F-4575-B6D0-00713F46189F}" destId="{64100C55-776D-41BF-8444-43085092407F}" srcOrd="3" destOrd="0" parTransId="{EE46424C-0324-4EAD-A24C-A0009E75536C}" sibTransId="{6644F3CB-6357-41C3-AAC2-25FF0F99CDEF}"/>
    <dgm:cxn modelId="{890D964A-9004-4D8A-BD9A-360C22D6A87C}" type="presOf" srcId="{3C1E765D-9BB4-4028-8955-33CE6652E050}" destId="{1AD8A56D-2760-4A00-8026-D567DB4143D1}" srcOrd="0" destOrd="0" presId="urn:microsoft.com/office/officeart/2005/8/layout/vProcess5"/>
    <dgm:cxn modelId="{52E4BEAD-FEAF-45E9-8267-D7F0A908AFB1}" type="presOf" srcId="{08737179-0C98-4D58-B19F-860745A3BDC8}" destId="{CFB2F829-6F00-4844-8336-DDFDD2AFB183}" srcOrd="0" destOrd="0" presId="urn:microsoft.com/office/officeart/2005/8/layout/vProcess5"/>
    <dgm:cxn modelId="{9895988F-C245-4AA0-A1E1-C3AE9B3A4247}" type="presOf" srcId="{5650F707-2A1C-4480-B34D-3DDED1D2EA91}" destId="{B4DAFF16-30A5-4371-B920-0F9D5CFEF5CF}" srcOrd="1" destOrd="0" presId="urn:microsoft.com/office/officeart/2005/8/layout/vProcess5"/>
    <dgm:cxn modelId="{CEF85B76-3995-46D6-98DA-EF771964C318}" type="presOf" srcId="{EBB7A252-8931-477C-8330-F587A1C1FB15}" destId="{C1D58883-DAAC-4015-9C6F-77205D72EE6B}" srcOrd="1" destOrd="0" presId="urn:microsoft.com/office/officeart/2005/8/layout/vProcess5"/>
    <dgm:cxn modelId="{24C8F97A-2ABE-498E-A91E-CBA443C869FA}" type="presParOf" srcId="{9746FD0B-5D7E-491E-AF98-C3C8212FBBA1}" destId="{3ED210E5-EA50-4E08-A6A4-B8FAB3ADEFC3}" srcOrd="0" destOrd="0" presId="urn:microsoft.com/office/officeart/2005/8/layout/vProcess5"/>
    <dgm:cxn modelId="{F7D8B307-753B-4B4B-860C-DD5DD6F8FB29}" type="presParOf" srcId="{9746FD0B-5D7E-491E-AF98-C3C8212FBBA1}" destId="{1AD8A56D-2760-4A00-8026-D567DB4143D1}" srcOrd="1" destOrd="0" presId="urn:microsoft.com/office/officeart/2005/8/layout/vProcess5"/>
    <dgm:cxn modelId="{440D733A-B569-4FB8-B427-422B7D6F538B}" type="presParOf" srcId="{9746FD0B-5D7E-491E-AF98-C3C8212FBBA1}" destId="{4A4E1628-4A3D-45EF-BE36-5706A27BF9D5}" srcOrd="2" destOrd="0" presId="urn:microsoft.com/office/officeart/2005/8/layout/vProcess5"/>
    <dgm:cxn modelId="{94901B18-4367-479E-B19D-B48F3269A221}" type="presParOf" srcId="{9746FD0B-5D7E-491E-AF98-C3C8212FBBA1}" destId="{E5F5CFF6-3A8C-4458-ACDD-5AFE80767642}" srcOrd="3" destOrd="0" presId="urn:microsoft.com/office/officeart/2005/8/layout/vProcess5"/>
    <dgm:cxn modelId="{125BB2DE-DEC4-403A-948D-8B36789AD388}" type="presParOf" srcId="{9746FD0B-5D7E-491E-AF98-C3C8212FBBA1}" destId="{7A34D298-A3DC-48EB-A73D-7413C40AD264}" srcOrd="4" destOrd="0" presId="urn:microsoft.com/office/officeart/2005/8/layout/vProcess5"/>
    <dgm:cxn modelId="{62912EA0-4CF8-4EF5-9E95-E65BB769B094}" type="presParOf" srcId="{9746FD0B-5D7E-491E-AF98-C3C8212FBBA1}" destId="{962DF8BF-77FC-4055-BA3E-1662137AECB1}" srcOrd="5" destOrd="0" presId="urn:microsoft.com/office/officeart/2005/8/layout/vProcess5"/>
    <dgm:cxn modelId="{8CD3C520-36BB-4DC0-9703-D2CA8500BBCC}" type="presParOf" srcId="{9746FD0B-5D7E-491E-AF98-C3C8212FBBA1}" destId="{CFB2F829-6F00-4844-8336-DDFDD2AFB183}" srcOrd="6" destOrd="0" presId="urn:microsoft.com/office/officeart/2005/8/layout/vProcess5"/>
    <dgm:cxn modelId="{1520E85B-DF10-4D56-AD5D-820198860C14}" type="presParOf" srcId="{9746FD0B-5D7E-491E-AF98-C3C8212FBBA1}" destId="{545D8CF0-8CDA-45DA-ABE8-4D2F871F5406}" srcOrd="7" destOrd="0" presId="urn:microsoft.com/office/officeart/2005/8/layout/vProcess5"/>
    <dgm:cxn modelId="{644B8D7C-4BA8-48AC-A0C4-2503917DAB82}" type="presParOf" srcId="{9746FD0B-5D7E-491E-AF98-C3C8212FBBA1}" destId="{DF382AA2-676D-46B6-970A-4036A6A4E3AC}" srcOrd="8" destOrd="0" presId="urn:microsoft.com/office/officeart/2005/8/layout/vProcess5"/>
    <dgm:cxn modelId="{83778054-CE72-42BA-9F5D-1F64ECA21D35}" type="presParOf" srcId="{9746FD0B-5D7E-491E-AF98-C3C8212FBBA1}" destId="{B4DAFF16-30A5-4371-B920-0F9D5CFEF5CF}" srcOrd="9" destOrd="0" presId="urn:microsoft.com/office/officeart/2005/8/layout/vProcess5"/>
    <dgm:cxn modelId="{FC167A87-3D28-4C0E-B3F1-0FE68945CE67}" type="presParOf" srcId="{9746FD0B-5D7E-491E-AF98-C3C8212FBBA1}" destId="{C1D58883-DAAC-4015-9C6F-77205D72EE6B}" srcOrd="10" destOrd="0" presId="urn:microsoft.com/office/officeart/2005/8/layout/vProcess5"/>
    <dgm:cxn modelId="{93AE293E-308D-44D0-81DD-19ED769A3A42}" type="presParOf" srcId="{9746FD0B-5D7E-491E-AF98-C3C8212FBBA1}" destId="{E5930116-4994-4CBA-936F-0D817218ED5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02635E-7B4F-403C-B409-C5596B71AA80}">
      <dsp:nvSpPr>
        <dsp:cNvPr id="0" name=""/>
        <dsp:cNvSpPr/>
      </dsp:nvSpPr>
      <dsp:spPr>
        <a:xfrm>
          <a:off x="3134766" y="849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Народно – сценический танец</a:t>
          </a:r>
          <a:endParaRPr lang="ru-RU" sz="1100" kern="1200" dirty="0"/>
        </a:p>
      </dsp:txBody>
      <dsp:txXfrm>
        <a:off x="3134766" y="849"/>
        <a:ext cx="1502866" cy="976863"/>
      </dsp:txXfrm>
    </dsp:sp>
    <dsp:sp modelId="{EFE74ECD-A2ED-4562-B74B-8E1001041FFF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2903308" y="248372"/>
              </a:moveTo>
              <a:arcTo wR="1950762" hR="1950762" stAng="17953710" swAng="12111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F16A5-799B-411E-A21A-3D3F63934C09}">
      <dsp:nvSpPr>
        <dsp:cNvPr id="0" name=""/>
        <dsp:cNvSpPr/>
      </dsp:nvSpPr>
      <dsp:spPr>
        <a:xfrm>
          <a:off x="4990052" y="1348793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Классический танец</a:t>
          </a:r>
          <a:endParaRPr lang="ru-RU" sz="1100" kern="1200" dirty="0"/>
        </a:p>
      </dsp:txBody>
      <dsp:txXfrm>
        <a:off x="4990052" y="1348793"/>
        <a:ext cx="1502866" cy="976863"/>
      </dsp:txXfrm>
    </dsp:sp>
    <dsp:sp modelId="{C387E3FB-11F9-4C32-89EF-B63D4EA42A7D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3896840" y="2085882"/>
              </a:moveTo>
              <a:arcTo wR="1950762" hR="1950762" stAng="21838306" swAng="13593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B673E-8BA1-4171-B790-7BC8C2E6CA72}">
      <dsp:nvSpPr>
        <dsp:cNvPr id="0" name=""/>
        <dsp:cNvSpPr/>
      </dsp:nvSpPr>
      <dsp:spPr>
        <a:xfrm>
          <a:off x="4281396" y="3529812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Ритмика</a:t>
          </a:r>
          <a:endParaRPr lang="ru-RU" sz="1100" kern="1200" dirty="0"/>
        </a:p>
      </dsp:txBody>
      <dsp:txXfrm>
        <a:off x="4281396" y="3529812"/>
        <a:ext cx="1502866" cy="976863"/>
      </dsp:txXfrm>
    </dsp:sp>
    <dsp:sp modelId="{136073F9-01A6-4D0F-A599-0FCFDB52A5F6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2190031" y="3886796"/>
              </a:moveTo>
              <a:arcTo wR="1950762" hR="1950762" stAng="4977283" swAng="8454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66F74-AE97-46F1-8871-1164C9548C20}">
      <dsp:nvSpPr>
        <dsp:cNvPr id="0" name=""/>
        <dsp:cNvSpPr/>
      </dsp:nvSpPr>
      <dsp:spPr>
        <a:xfrm>
          <a:off x="1988137" y="3529812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Современный танец</a:t>
          </a:r>
          <a:endParaRPr lang="ru-RU" sz="1100" kern="1200" dirty="0"/>
        </a:p>
      </dsp:txBody>
      <dsp:txXfrm>
        <a:off x="1988137" y="3529812"/>
        <a:ext cx="1502866" cy="976863"/>
      </dsp:txXfrm>
    </dsp:sp>
    <dsp:sp modelId="{B48E7B2E-8263-4141-9C79-7FF41E8CCBE0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206910" y="2825094"/>
              </a:moveTo>
              <a:arcTo wR="1950762" hR="1950762" stAng="9202305" swAng="13593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E66D8-95D1-4427-9AF0-90FE22114B0B}">
      <dsp:nvSpPr>
        <dsp:cNvPr id="0" name=""/>
        <dsp:cNvSpPr/>
      </dsp:nvSpPr>
      <dsp:spPr>
        <a:xfrm>
          <a:off x="1279480" y="1348793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История хореографического искусства</a:t>
          </a:r>
          <a:endParaRPr lang="ru-RU" sz="1100" kern="1200" dirty="0"/>
        </a:p>
      </dsp:txBody>
      <dsp:txXfrm>
        <a:off x="1279480" y="1348793"/>
        <a:ext cx="1502866" cy="976863"/>
      </dsp:txXfrm>
    </dsp:sp>
    <dsp:sp modelId="{23A997E6-2651-47D0-AB43-A180F6D3993B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469304" y="681606"/>
              </a:moveTo>
              <a:arcTo wR="1950762" hR="1950762" stAng="13235187" swAng="12111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D8A56D-2760-4A00-8026-D567DB4143D1}">
      <dsp:nvSpPr>
        <dsp:cNvPr id="0" name=""/>
        <dsp:cNvSpPr/>
      </dsp:nvSpPr>
      <dsp:spPr>
        <a:xfrm>
          <a:off x="0" y="0"/>
          <a:ext cx="6217920" cy="100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Разогрев</a:t>
          </a:r>
          <a:endParaRPr lang="ru-RU" sz="3700" kern="1200" dirty="0"/>
        </a:p>
      </dsp:txBody>
      <dsp:txXfrm>
        <a:off x="0" y="0"/>
        <a:ext cx="5106466" cy="1005840"/>
      </dsp:txXfrm>
    </dsp:sp>
    <dsp:sp modelId="{4A4E1628-4A3D-45EF-BE36-5706A27BF9D5}">
      <dsp:nvSpPr>
        <dsp:cNvPr id="0" name=""/>
        <dsp:cNvSpPr/>
      </dsp:nvSpPr>
      <dsp:spPr>
        <a:xfrm>
          <a:off x="520750" y="1188720"/>
          <a:ext cx="6217920" cy="100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Экзерсис у станка</a:t>
          </a:r>
          <a:endParaRPr lang="ru-RU" sz="3700" kern="1200" dirty="0"/>
        </a:p>
      </dsp:txBody>
      <dsp:txXfrm>
        <a:off x="520750" y="1188720"/>
        <a:ext cx="5043373" cy="1005840"/>
      </dsp:txXfrm>
    </dsp:sp>
    <dsp:sp modelId="{E5F5CFF6-3A8C-4458-ACDD-5AFE80767642}">
      <dsp:nvSpPr>
        <dsp:cNvPr id="0" name=""/>
        <dsp:cNvSpPr/>
      </dsp:nvSpPr>
      <dsp:spPr>
        <a:xfrm>
          <a:off x="1033729" y="2377440"/>
          <a:ext cx="6217920" cy="100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Вращения, трюки</a:t>
          </a:r>
          <a:endParaRPr lang="ru-RU" sz="3700" kern="1200" dirty="0"/>
        </a:p>
      </dsp:txBody>
      <dsp:txXfrm>
        <a:off x="1033729" y="2377440"/>
        <a:ext cx="5051145" cy="1005840"/>
      </dsp:txXfrm>
    </dsp:sp>
    <dsp:sp modelId="{7A34D298-A3DC-48EB-A73D-7413C40AD264}">
      <dsp:nvSpPr>
        <dsp:cNvPr id="0" name=""/>
        <dsp:cNvSpPr/>
      </dsp:nvSpPr>
      <dsp:spPr>
        <a:xfrm>
          <a:off x="1554479" y="3566160"/>
          <a:ext cx="6217920" cy="1005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Танцевальные этюды</a:t>
          </a:r>
          <a:endParaRPr lang="ru-RU" sz="3700" kern="1200" dirty="0"/>
        </a:p>
      </dsp:txBody>
      <dsp:txXfrm>
        <a:off x="1554479" y="3566160"/>
        <a:ext cx="5043373" cy="1005840"/>
      </dsp:txXfrm>
    </dsp:sp>
    <dsp:sp modelId="{962DF8BF-77FC-4055-BA3E-1662137AECB1}">
      <dsp:nvSpPr>
        <dsp:cNvPr id="0" name=""/>
        <dsp:cNvSpPr/>
      </dsp:nvSpPr>
      <dsp:spPr>
        <a:xfrm>
          <a:off x="5564124" y="77038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564124" y="770382"/>
        <a:ext cx="653796" cy="653796"/>
      </dsp:txXfrm>
    </dsp:sp>
    <dsp:sp modelId="{CFB2F829-6F00-4844-8336-DDFDD2AFB183}">
      <dsp:nvSpPr>
        <dsp:cNvPr id="0" name=""/>
        <dsp:cNvSpPr/>
      </dsp:nvSpPr>
      <dsp:spPr>
        <a:xfrm>
          <a:off x="6084874" y="195910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084874" y="1959102"/>
        <a:ext cx="653796" cy="653796"/>
      </dsp:txXfrm>
    </dsp:sp>
    <dsp:sp modelId="{545D8CF0-8CDA-45DA-ABE8-4D2F871F5406}">
      <dsp:nvSpPr>
        <dsp:cNvPr id="0" name=""/>
        <dsp:cNvSpPr/>
      </dsp:nvSpPr>
      <dsp:spPr>
        <a:xfrm>
          <a:off x="6597853" y="314782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597853" y="3147822"/>
        <a:ext cx="653796" cy="653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938C-E0EF-4FD0-8B7B-F158268E825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284D23-67F7-4943-986C-0A432384A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938C-E0EF-4FD0-8B7B-F158268E825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D23-67F7-4943-986C-0A432384A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938C-E0EF-4FD0-8B7B-F158268E825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D23-67F7-4943-986C-0A432384A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938C-E0EF-4FD0-8B7B-F158268E825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D23-67F7-4943-986C-0A432384A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938C-E0EF-4FD0-8B7B-F158268E825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284D23-67F7-4943-986C-0A432384A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938C-E0EF-4FD0-8B7B-F158268E825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D23-67F7-4943-986C-0A432384A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938C-E0EF-4FD0-8B7B-F158268E825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D23-67F7-4943-986C-0A432384A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938C-E0EF-4FD0-8B7B-F158268E825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D23-67F7-4943-986C-0A432384A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938C-E0EF-4FD0-8B7B-F158268E825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D23-67F7-4943-986C-0A432384A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938C-E0EF-4FD0-8B7B-F158268E825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D23-67F7-4943-986C-0A432384A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938C-E0EF-4FD0-8B7B-F158268E825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284D23-67F7-4943-986C-0A432384A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F2938C-E0EF-4FD0-8B7B-F158268E825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284D23-67F7-4943-986C-0A432384A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Народно-сценический танец в системе обучения на отделении хореографии детской школы искусств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Методическая работа</a:t>
            </a:r>
            <a:br>
              <a:rPr lang="ru-RU" dirty="0" smtClean="0"/>
            </a:br>
            <a:r>
              <a:rPr lang="ru-RU" dirty="0" smtClean="0"/>
              <a:t>Преподавателя А. П. Шаровой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ASUS\OneDrive\Рабочий стол\1\1620876027_13-phonoteka_org-p-narodnii-tanets-fon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653136"/>
            <a:ext cx="2980515" cy="19888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Учебный предмет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«Народно-сценический танец»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направлен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7772400" cy="3923928"/>
          </a:xfrm>
        </p:spPr>
        <p:txBody>
          <a:bodyPr/>
          <a:lstStyle/>
          <a:p>
            <a:r>
              <a:rPr lang="ru-RU" sz="2800" dirty="0" smtClean="0"/>
              <a:t>на приобщение детей к хореографическому искусству,</a:t>
            </a:r>
          </a:p>
          <a:p>
            <a:r>
              <a:rPr lang="ru-RU" sz="2800" dirty="0" smtClean="0"/>
              <a:t> на эстетическое воспитание учащихся, </a:t>
            </a:r>
          </a:p>
          <a:p>
            <a:r>
              <a:rPr lang="ru-RU" sz="2800" dirty="0" smtClean="0"/>
              <a:t>на приобретение основ исполнения народного танца</a:t>
            </a:r>
          </a:p>
          <a:p>
            <a:r>
              <a:rPr lang="ru-RU" sz="2800" dirty="0" smtClean="0"/>
              <a:t> на воспитание нравственно-эстетического отношения к танцевальной культуре народов мира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Учебный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процесс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Основные задачи курса: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овладеть разнообразием стилей и манерой исполнения танцев различных народов, </a:t>
            </a:r>
          </a:p>
          <a:p>
            <a:r>
              <a:rPr lang="ru-RU" dirty="0" smtClean="0"/>
              <a:t>расширить и обогатить  исполнительские возможности, </a:t>
            </a:r>
          </a:p>
          <a:p>
            <a:r>
              <a:rPr lang="ru-RU" dirty="0" smtClean="0"/>
              <a:t>развивать те группы мышц, которые мало участвуют в процессе классического тренажа</a:t>
            </a:r>
          </a:p>
          <a:p>
            <a:endParaRPr lang="ru-RU" dirty="0"/>
          </a:p>
        </p:txBody>
      </p:sp>
      <p:pic>
        <p:nvPicPr>
          <p:cNvPr id="6" name="Picture 2" descr="C:\Users\ASUS\OneDrive\Рабочий стол\1\1678991464_bogatyr-club-p-narodnii-tanets-fon-foni-pinterest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77072"/>
            <a:ext cx="5544615" cy="2522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Структура урока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ASUS\OneDrive\Рабочий стол\1\iStock_000026722578XSmal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692696"/>
            <a:ext cx="1835696" cy="191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SUS\OneDrive\Рабочий стол\1\12.11.19_1708x142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869160"/>
            <a:ext cx="2011769" cy="167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Методы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1. Выбор материала для изучения.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2. Музыкально-ритмическая работа.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3. Игровые этюды.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4. Использование атрибутов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i="1" dirty="0" smtClean="0"/>
              <a:t>5. Уроки по истории хореографического искусства.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6. Костюм в народном танце.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ASUS\OneDrive\Рабочий стол\1\fc3bff10588679eeb7f7e60adf99e4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21088"/>
            <a:ext cx="7344816" cy="247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Концерты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24170"/>
            <a:ext cx="2508281" cy="1670021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916832"/>
            <a:ext cx="2508280" cy="1670021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916832"/>
            <a:ext cx="2508280" cy="1670021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293096"/>
            <a:ext cx="2508280" cy="1670021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221088"/>
            <a:ext cx="2508280" cy="1670021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4221088"/>
            <a:ext cx="2508280" cy="167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Фестивали и конкурсы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03696"/>
            <a:ext cx="2508281" cy="1310968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2030" y="1916832"/>
            <a:ext cx="2236011" cy="1670021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9319" y="1916832"/>
            <a:ext cx="2506010" cy="1670021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703" y="4293096"/>
            <a:ext cx="2506010" cy="1670021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9039" y="4221088"/>
            <a:ext cx="2506010" cy="1670021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4802" y="4221088"/>
            <a:ext cx="2503075" cy="1670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7724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</TotalTime>
  <Words>142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Методическая работа Преподавателя А. П. Шаровой</vt:lpstr>
      <vt:lpstr>      Учебный предмет  «Народно-сценический танец» направлен  </vt:lpstr>
      <vt:lpstr>Учебный процесс</vt:lpstr>
      <vt:lpstr>Основные задачи курса: </vt:lpstr>
      <vt:lpstr>Структура урока</vt:lpstr>
      <vt:lpstr>Методы обучения </vt:lpstr>
      <vt:lpstr>Концерты</vt:lpstr>
      <vt:lpstr>Фестивали и конкурсы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работа Преподавателя А. П. Шаровой</dc:title>
  <dc:creator>ASUS</dc:creator>
  <cp:lastModifiedBy>ASUS</cp:lastModifiedBy>
  <cp:revision>12</cp:revision>
  <dcterms:created xsi:type="dcterms:W3CDTF">2023-10-22T12:33:51Z</dcterms:created>
  <dcterms:modified xsi:type="dcterms:W3CDTF">2023-10-24T07:14:06Z</dcterms:modified>
</cp:coreProperties>
</file>