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9" r:id="rId13"/>
    <p:sldId id="270" r:id="rId14"/>
    <p:sldId id="268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театрализованной деятельности на развитие речевой активности детей раннего возраста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429264"/>
            <a:ext cx="6400800" cy="82390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Пушная Л.Ю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игровых ситуаций с элементами театрализации;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G:\презентация Театр\Театр\T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500306"/>
            <a:ext cx="5333609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401080" cy="455455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театрализованных развлечений;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G:\презентация Театр\Театр\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143116"/>
            <a:ext cx="5643602" cy="42330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занятий кружка «В гостях у сказки»;</a:t>
            </a:r>
          </a:p>
          <a:p>
            <a:endParaRPr lang="ru-RU" dirty="0"/>
          </a:p>
        </p:txBody>
      </p:sp>
      <p:pic>
        <p:nvPicPr>
          <p:cNvPr id="5122" name="Picture 2" descr="G:\презентация Театр\Театр\IMG_34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214554"/>
            <a:ext cx="5830948" cy="43735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5259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Театрализованные представления городских театральных групп.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G:\презентация Театр\Театр\IMG_36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2714620"/>
            <a:ext cx="5143536" cy="38579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Серии театральных игр и элементов театрализации, которые используются в СДВР; </a:t>
            </a:r>
          </a:p>
          <a:p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G:\презентация Театр\Театр\TT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857496"/>
            <a:ext cx="4895957" cy="36722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развития театрализованной деятельности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369888">
              <a:spcBef>
                <a:spcPts val="1414"/>
              </a:spcBef>
              <a:buClr>
                <a:srgbClr val="FFFFFF"/>
              </a:buClr>
              <a:buSzPct val="45000"/>
              <a:buNone/>
            </a:pPr>
            <a:r>
              <a:rPr lang="ru-RU" b="1" i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1.Создание в группе уголка ряженья, театрализованного уголка.</a:t>
            </a:r>
            <a:endParaRPr lang="ru-RU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31800" indent="369888">
              <a:spcBef>
                <a:spcPts val="1414"/>
              </a:spcBef>
              <a:buClr>
                <a:srgbClr val="FFFFFF"/>
              </a:buClr>
              <a:buSzPct val="45000"/>
              <a:buNone/>
            </a:pPr>
            <a:r>
              <a:rPr lang="ru-RU" b="1" i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2.Изготовление и приобретение разных видов театров.</a:t>
            </a:r>
            <a:endParaRPr lang="ru-RU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31800" indent="369888">
              <a:spcBef>
                <a:spcPts val="1414"/>
              </a:spcBef>
              <a:buClr>
                <a:srgbClr val="FFFFFF"/>
              </a:buClr>
              <a:buSzPct val="45000"/>
              <a:buNone/>
            </a:pPr>
            <a:r>
              <a:rPr lang="ru-RU" b="1" i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3.Использовать индивидуальные, возрастные и поло-ролевые особенности, которые отвечают требованиям программы и потребностям детей.</a:t>
            </a:r>
            <a:endParaRPr lang="ru-RU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8573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— это самая настоящая игра, которая никогда не надоедает, потому что изменяется, усложняется и развивается вместе с детьми.</a:t>
            </a:r>
          </a:p>
          <a:p>
            <a:endParaRPr lang="ru-RU" dirty="0"/>
          </a:p>
        </p:txBody>
      </p:sp>
      <p:pic>
        <p:nvPicPr>
          <p:cNvPr id="1026" name="Picture 2" descr="G:\презентация Театр\Театр\IMG_33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839608"/>
            <a:ext cx="5072098" cy="38043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452563">
              <a:buNone/>
            </a:pPr>
            <a:endParaRPr lang="ru-RU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452563">
              <a:buNone/>
            </a:pPr>
            <a:endParaRPr lang="ru-RU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452563">
              <a:buNone/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pPr marL="358775" indent="533400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Именно театрализованная деятельность позволяет решать многие педагогические задачи, касающиеся развития речи, формирования выразительности речи ребенка, интеллектуального и художественно-эстетического воспитания.</a:t>
            </a:r>
          </a:p>
          <a:p>
            <a:pPr>
              <a:buNone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Цель: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Развитие речевой активности детей раннего возраста (1,5-3 лет) посредством театрализованной деятельности.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Включить театрализованную деятельность в жизнь ребенка, помочь наладить общение со взрослыми.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Развить слуховое внимание и восприятие ребенка, дыхание, моторику.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Стимулировать речевую активность. 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детей имитировать характерные действия персонажей (птички летают, зайчики прыгают и т. д.); </a:t>
            </a: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79413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Одновременно театрализованная игра прививает ребенку устойчивый интерес к родной культуре, литературе, театру. </a:t>
            </a:r>
          </a:p>
          <a:p>
            <a:pPr indent="379413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Классические современные рекомендации к образовательным программам предлагают включать детей в театрализованную деятельность, начиная со второй младшей группы.</a:t>
            </a:r>
          </a:p>
          <a:p>
            <a:pPr indent="379413">
              <a:buNone/>
            </a:pP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79413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предлагаем, что театрализованная деятельность организационно может пронизывать все режимные моменты, включаться во все виды образовательной деятельности: совместная деятельность детей и взрослых, самостоятельная деятельность детей, начиная с первого дня пребывания ребенка в детском саду, то есть со второй ранней группы (второго года жизни).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928802"/>
            <a:ext cx="7772400" cy="3840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 Системы использования театрализованной деятельности для стимулирования речевой активности детей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0720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занятий НОД с введением элементов театрализованной деятельности;</a:t>
            </a:r>
          </a:p>
        </p:txBody>
      </p:sp>
      <p:pic>
        <p:nvPicPr>
          <p:cNvPr id="1026" name="Picture 2" descr="G:\презентация Театр\Театр\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4878392" cy="36642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 в режимные моменты элементов театрализованной деятельности;</a:t>
            </a: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G:\презентация Театр\Театр\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786058"/>
            <a:ext cx="5632448" cy="38699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321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Влияние театрализованной деятельности на развитие речевой активности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 Системы использования театрализованной деятельности для стимулирования речевой активности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для развития театрализованной 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театрализованной деятельности на развитие речевой активности детей раннего возраста</dc:title>
  <dc:creator>Иришка</dc:creator>
  <cp:lastModifiedBy>Лариса</cp:lastModifiedBy>
  <cp:revision>16</cp:revision>
  <dcterms:created xsi:type="dcterms:W3CDTF">2018-01-16T15:44:34Z</dcterms:created>
  <dcterms:modified xsi:type="dcterms:W3CDTF">2024-03-10T13:04:12Z</dcterms:modified>
</cp:coreProperties>
</file>