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134672" cy="333980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Виды </a:t>
            </a:r>
            <a:b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функциональной грамотности </a:t>
            </a:r>
            <a:r>
              <a:rPr lang="ru-RU" b="1" dirty="0" smtClean="0">
                <a:latin typeface="Times New Roman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anose="02020603050405020304" pitchFamily="18" charset="0"/>
              </a:rPr>
              <a:t>уроках в начальной школе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3886200"/>
            <a:ext cx="4104456" cy="18470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Коровина О.Ю.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деятельности: рассуждение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Формируемое умение: интерпретировать и использовать знания о взаимосвязях в природе для объяснения простейших явлений и процессов в природе, делать выводы.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Вася очень обрадовался, что мог своими знаниями помочь родителям во время прогулки по лесу. Ведь компаса нет, а вокруг все одно на другое похоже.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Вася рассказал родителям, как можно справиться без компаса, чтобы определить север и юг. Какие утверждения Васи являются верными?</a:t>
            </a:r>
          </a:p>
          <a:p>
            <a:pPr lvl="0">
              <a:lnSpc>
                <a:spcPct val="115000"/>
              </a:lnSpc>
              <a:buFont typeface="+mj-lt"/>
              <a:buAutoNum type="arabicParenR"/>
              <a:tabLst>
                <a:tab pos="18034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Лишайники и мхи предпочитают «селиться» на камнях и деревьях с северной стороны.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  <a:tabLst>
                <a:tab pos="18034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Кора у березы чище и белее с северной стороны.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  <a:tabLst>
                <a:tab pos="18034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Муравейник с северной стороны относительно дерева.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  <a:tabLst>
                <a:tab pos="18034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Грибы  предпочитают расти с северной стороны пня или дерева.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1,4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234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распознавать проблемы, возникающие в окружающей действительности и которые можно решить средствами математики; формулировать эти проблемы на языке математики; решать эти проблемы, используя математические факты и методы.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79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i="1" dirty="0">
                <a:latin typeface="Times New Roman" pitchFamily="18" charset="0"/>
                <a:cs typeface="Times New Roman" panose="02020603050405020304" pitchFamily="18" charset="0"/>
              </a:rPr>
              <a:t>Различные формы работы над задачей </a:t>
            </a:r>
            <a:br>
              <a:rPr lang="ru-RU" sz="1600" b="1" i="1" dirty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Работа над решенной задачей.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Решение задач различными способами.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Правильно организованный способ анализа задачи - от вопроса или от данных к вопросу.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Представление ситуации, описанной в задаче (нарисовать "картинку").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Самостоятельное составление задач учащимися.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Решение задач с недостающими данными.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Изменение вопроса задачи.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Составление различных выражений по данным задачи и объяснение, что означает то или иное выражение.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Объяснение готового решения задачи.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Использование приема сравнения задач и их решений.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Запись двух решений на доске - одного верного и другого неверного.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Изменение условия задачи так, чтобы задача решалась другим действием.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Закончить решение задачи.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Какой вопрос и какое действие лишнее в решении задачи (или, наоборот, восстановить пропущенный вопрос и действие в задаче).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Составление аналогичной задачи с измененными данными. 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Решение обратных задач.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64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 понимание финансовых понятий и финансовых рисков, а также навыки, мотивация и уверенность,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для принятия эффективных решений в разнообразных финансовых ситуациях.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438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Креативное мышление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умение смотреть на вещи с уникальной точки зрения, замечать неочевидные закономерности, подходить к решению проблем нетрадиционно и использовать воображение при выполнении задач.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447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компетенции 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способность критически рассматривать с различных точек зрения проблемы глобального характера и межкультурного взаимодействия;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осознавать, как культурные, религиозные, политические, расовые и иные различия влияют на восприятие, суждения и взгляды людей;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вступать в открытое, уважительное и эффективное взаимодействие с другими людьми на основе разделяемого всеми уважения к человеческому достоинству.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82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«Функциональная грамотность - одна из составляющих обновлённых ФГОС»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6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Одна из важнейших задач </a:t>
            </a:r>
          </a:p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современной школы –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функционально грамотных людей. </a:t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</a:rPr>
              <a:t/>
            </a:r>
            <a:br>
              <a:rPr lang="ru-RU" sz="2000" b="1" dirty="0">
                <a:solidFill>
                  <a:prstClr val="black"/>
                </a:solidFill>
              </a:rPr>
            </a:br>
            <a:endParaRPr lang="ru-RU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22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080120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2700" b="1" dirty="0">
                <a:solidFill>
                  <a:prstClr val="black"/>
                </a:solidFill>
              </a:rPr>
              <a:t/>
            </a:r>
            <a:br>
              <a:rPr lang="ru-RU" sz="2700" b="1" dirty="0">
                <a:solidFill>
                  <a:prstClr val="black"/>
                </a:solidFill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такое «функциональная грамотность»?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prstClr val="black"/>
                </a:solidFill>
              </a:rPr>
              <a:t/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256584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ru-RU" altLang="ru-RU" sz="3300" dirty="0">
                <a:latin typeface="Times New Roman" pitchFamily="18" charset="0"/>
                <a:cs typeface="Times New Roman" pitchFamily="18" charset="0"/>
              </a:rPr>
              <a:t>был введён в 1957 году ЮНЕСКО, наряду с понятиями «грамотность» и «минимальная грамотность».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3300" b="1" dirty="0"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lang="ru-RU" altLang="ru-RU" sz="3300" dirty="0">
                <a:latin typeface="Times New Roman" pitchFamily="18" charset="0"/>
                <a:cs typeface="Times New Roman" pitchFamily="18" charset="0"/>
              </a:rPr>
              <a:t> – это навыки чтения, письма, счёта и работы с документами.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3300" b="1" dirty="0">
                <a:latin typeface="Times New Roman" pitchFamily="18" charset="0"/>
                <a:cs typeface="Times New Roman" pitchFamily="18" charset="0"/>
              </a:rPr>
              <a:t>Минимальная грамотность </a:t>
            </a:r>
            <a:r>
              <a:rPr lang="ru-RU" altLang="ru-RU" sz="3300" dirty="0">
                <a:latin typeface="Times New Roman" pitchFamily="18" charset="0"/>
                <a:cs typeface="Times New Roman" pitchFamily="18" charset="0"/>
              </a:rPr>
              <a:t>– это способность читать и писать простые сообщения.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3300" b="1" dirty="0">
                <a:latin typeface="Times New Roman" pitchFamily="18" charset="0"/>
                <a:cs typeface="Times New Roman" pitchFamily="18" charset="0"/>
              </a:rPr>
              <a:t>Функциональная грамотность </a:t>
            </a:r>
            <a:r>
              <a:rPr lang="ru-RU" altLang="ru-RU" sz="3300" dirty="0">
                <a:latin typeface="Times New Roman" pitchFamily="18" charset="0"/>
                <a:cs typeface="Times New Roman" pitchFamily="18" charset="0"/>
              </a:rPr>
              <a:t>– совокупность умений читать и писать для использования в повседневной жизни и удовлетворения житейских проблем.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64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36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 </a:t>
            </a:r>
            <a:r>
              <a:rPr lang="ru-RU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такое функциональная грамотность с точки зрения ученика начальной школы? </a:t>
            </a:r>
            <a:endParaRPr lang="ru-RU" sz="3600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способность человека вступать в отношения с внешней средой и максимально быстро адаптироваться и функционировать в ней.</a:t>
            </a:r>
            <a:endParaRPr lang="ru-RU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21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3" y="116632"/>
            <a:ext cx="9059367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50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 – это способность понимать и использовать письменную речь во всем разнообразии ее форм, для целей, требуемых обществом и ценных для индивида.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419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этапа работы с текстом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стадия -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предтекстовая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-формулируется цель чтения.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-определяется характер текста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-читается заголовок и подзаголовок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препдполагается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чем замысел автора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-выбор вида чтения и  само чтение.</a:t>
            </a:r>
          </a:p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стадия – текстовая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 ходу чтения выдвинуть предположения, которые можно опровергнуть или подтвердить, оценить, оценить аргументы и логику текста, зафиксировать непонятное, спорное, важное.</a:t>
            </a:r>
          </a:p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стадия –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послетекстовая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-обдумать текст и выполнить задания: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продуктивные, коммуникативные, творческие.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59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Естественнонаучная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человеку использовать  теорию на практике и на основе этих знаний уметь описывать и объяснять явления, прогнозировать их развитие.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690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377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Виды  функциональной грамотности на уроках в начальной школе</vt:lpstr>
      <vt:lpstr>Презентация PowerPoint</vt:lpstr>
      <vt:lpstr>Презентация PowerPoint</vt:lpstr>
      <vt:lpstr> Что такое «функциональная грамотность»?    </vt:lpstr>
      <vt:lpstr>Презентация PowerPoint</vt:lpstr>
      <vt:lpstr>Презентация PowerPoint</vt:lpstr>
      <vt:lpstr>Презентация PowerPoint</vt:lpstr>
      <vt:lpstr>Три этапа работы с текстом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 функциональной грамотности на уроках в начальной школе</dc:title>
  <dc:creator>Хозяин</dc:creator>
  <cp:lastModifiedBy>Хозяин</cp:lastModifiedBy>
  <cp:revision>2</cp:revision>
  <dcterms:created xsi:type="dcterms:W3CDTF">2024-01-02T19:50:18Z</dcterms:created>
  <dcterms:modified xsi:type="dcterms:W3CDTF">2024-01-02T20:05:27Z</dcterms:modified>
</cp:coreProperties>
</file>