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8" r:id="rId4"/>
    <p:sldId id="270" r:id="rId5"/>
    <p:sldId id="272" r:id="rId6"/>
    <p:sldId id="257" r:id="rId7"/>
    <p:sldId id="259" r:id="rId8"/>
    <p:sldId id="260" r:id="rId9"/>
    <p:sldId id="262" r:id="rId10"/>
    <p:sldId id="264" r:id="rId11"/>
    <p:sldId id="275" r:id="rId12"/>
    <p:sldId id="267" r:id="rId13"/>
    <p:sldId id="271" r:id="rId14"/>
    <p:sldId id="274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9.jpeg" /><Relationship Id="rId5" Type="http://schemas.openxmlformats.org/officeDocument/2006/relationships/image" Target="../media/image18.jpeg" /><Relationship Id="rId4" Type="http://schemas.openxmlformats.org/officeDocument/2006/relationships/image" Target="../media/image17.jpeg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7" Type="http://schemas.openxmlformats.org/officeDocument/2006/relationships/image" Target="../media/image7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jpeg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BBCBE-85C7-014C-8A54-0B36933F9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872" y="667986"/>
            <a:ext cx="8036989" cy="1678961"/>
          </a:xfrm>
        </p:spPr>
        <p:txBody>
          <a:bodyPr/>
          <a:lstStyle/>
          <a:p>
            <a:r>
              <a:rPr lang="en-US" sz="40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создания мультфильма с детьми дошкольного возраста</a:t>
            </a:r>
            <a:endParaRPr lang="ru-RU" sz="4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DB0F3D-0A4A-E841-90E0-33531C8B9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2403" y="3723408"/>
            <a:ext cx="3649188" cy="1422565"/>
          </a:xfrm>
        </p:spPr>
        <p:txBody>
          <a:bodyPr>
            <a:normAutofit/>
          </a:bodyPr>
          <a:lstStyle/>
          <a:p>
            <a:r>
              <a:rPr lang="en-US" sz="2000"/>
              <a:t>КОЧНЕВА ВЕРА ИВАНОВНА</a:t>
            </a:r>
          </a:p>
          <a:p>
            <a:r>
              <a:rPr lang="en-US" sz="2000"/>
              <a:t>ВОСПИТАТЕЛЬ, </a:t>
            </a:r>
          </a:p>
          <a:p>
            <a:r>
              <a:rPr lang="en-US" sz="2000"/>
              <a:t>МАДОУ г. Мурманска 26</a:t>
            </a:r>
            <a:endParaRPr lang="ru-RU" sz="2000"/>
          </a:p>
        </p:txBody>
      </p:sp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279B3E2A-ECC8-814F-9336-AF953E6C314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171" y="2792271"/>
            <a:ext cx="4530323" cy="339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2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028A78C0-D9B9-D94A-9A5D-DB6439A9A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1619" y="178131"/>
            <a:ext cx="6200458" cy="1555888"/>
          </a:xfrm>
        </p:spPr>
        <p:txBody>
          <a:bodyPr>
            <a:norm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ПОДГОТОВКА  ФОНА и АТРИБУТОВ </a:t>
            </a: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0A075EF-53E0-6A43-9524-EA122BC7B6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710" y="1084583"/>
            <a:ext cx="5778043" cy="4333533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142CF34E-6AED-3847-822B-AD3F4AD56D4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215077"/>
            <a:ext cx="5789956" cy="434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8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9438E-2D73-4C46-A59B-46DEA298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827" y="1224643"/>
            <a:ext cx="5987144" cy="5170713"/>
          </a:xfrm>
        </p:spPr>
        <p:txBody>
          <a:bodyPr>
            <a:noAutofit/>
          </a:bodyPr>
          <a:lstStyle/>
          <a:p>
            <a:r>
              <a:rPr lang="en-US" sz="3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Осуществляем звуковое оформление (дети проявляют свои актёрские способности: выразительное чтение текста). Записываем на диктофон.</a:t>
            </a:r>
            <a:r>
              <a:rPr lang="en-US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653CB4CF-95EF-BA46-9D69-6ACE622DB1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991" y="719666"/>
            <a:ext cx="325120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40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FF31EDE-F19B-784D-BFB8-5AB55DD91959}"/>
              </a:ext>
            </a:extLst>
          </p:cNvPr>
          <p:cNvSpPr txBox="1"/>
          <p:nvPr/>
        </p:nvSpPr>
        <p:spPr>
          <a:xfrm>
            <a:off x="4348124" y="252731"/>
            <a:ext cx="7843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КАДРЫ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ИЗ</a:t>
            </a:r>
            <a:r>
              <a:rPr lang="ru-RU" sz="2400"/>
              <a:t> </a:t>
            </a:r>
            <a:r>
              <a:rPr lang="ru-RU" sz="2400">
                <a:solidFill>
                  <a:schemeClr val="accent2"/>
                </a:solidFill>
              </a:rPr>
              <a:t>МУЛЬТФИЛЬМА</a:t>
            </a:r>
            <a:r>
              <a:rPr lang="ru-RU" sz="2400"/>
              <a:t> </a:t>
            </a:r>
          </a:p>
        </p:txBody>
      </p:sp>
      <p:pic>
        <p:nvPicPr>
          <p:cNvPr id="8" name="Рисунок 9">
            <a:extLst>
              <a:ext uri="{FF2B5EF4-FFF2-40B4-BE49-F238E27FC236}">
                <a16:creationId xmlns:a16="http://schemas.microsoft.com/office/drawing/2014/main" id="{89020C32-D45D-4746-AEFC-0FBF327321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443" y="3783891"/>
            <a:ext cx="6729613" cy="3020495"/>
          </a:xfrm>
          <a:prstGeom prst="rect">
            <a:avLst/>
          </a:prstGeom>
        </p:spPr>
      </p:pic>
      <p:pic>
        <p:nvPicPr>
          <p:cNvPr id="2" name="Рисунок 6">
            <a:extLst>
              <a:ext uri="{FF2B5EF4-FFF2-40B4-BE49-F238E27FC236}">
                <a16:creationId xmlns:a16="http://schemas.microsoft.com/office/drawing/2014/main" id="{8C380DEE-FBA5-7643-96AF-B29072CE7F9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688" y="887337"/>
            <a:ext cx="3402078" cy="2551559"/>
          </a:xfrm>
          <a:prstGeom prst="rect">
            <a:avLst/>
          </a:prstGeom>
        </p:spPr>
      </p:pic>
      <p:pic>
        <p:nvPicPr>
          <p:cNvPr id="7" name="Рисунок 9">
            <a:extLst>
              <a:ext uri="{FF2B5EF4-FFF2-40B4-BE49-F238E27FC236}">
                <a16:creationId xmlns:a16="http://schemas.microsoft.com/office/drawing/2014/main" id="{6A3C10FE-C78F-614F-AA63-987AC67C714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0860" y="936819"/>
            <a:ext cx="3451558" cy="2588669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AC869B17-92AD-5140-8116-4BF3B6C7915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1597" y="899708"/>
            <a:ext cx="3451560" cy="2588670"/>
          </a:xfrm>
          <a:prstGeom prst="rect">
            <a:avLst/>
          </a:prstGeom>
        </p:spPr>
      </p:pic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2878B77E-AD71-E140-AD97-71671B93BCE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688" y="3747911"/>
            <a:ext cx="4027326" cy="30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46461-BE57-E749-9A67-7DC8044E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360" y="569026"/>
            <a:ext cx="8596668" cy="1880919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для монтажа:</a:t>
            </a:r>
            <a:b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55D41-05B9-B045-80E0-42B8E1A4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6267"/>
            <a:ext cx="8596668" cy="4612612"/>
          </a:xfrm>
        </p:spPr>
        <p:txBody>
          <a:bodyPr>
            <a:noAutofit/>
          </a:bodyPr>
          <a:lstStyle/>
          <a:p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для монтажа фильмов </a:t>
            </a:r>
            <a:r>
              <a:rPr lang="ru-RU" sz="2800" u="sng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VideoShow</a:t>
            </a:r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рограмма для монтажа фильмов </a:t>
            </a:r>
            <a:r>
              <a:rPr lang="ru-RU" sz="2800" u="sng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Movavi Clips;</a:t>
            </a:r>
          </a:p>
          <a:p>
            <a:r>
              <a:rPr lang="ru-RU" sz="2800" kern="120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Программа для монтажа фильмов YouCut;</a:t>
            </a:r>
            <a:endParaRPr lang="ru-RU" sz="2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для монтажа фильмов VivaVideo;</a:t>
            </a:r>
          </a:p>
          <a:p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VLC – бесплатный видеоплеер с возможностями конвертирования видео и записи экрана;</a:t>
            </a:r>
          </a:p>
          <a:p>
            <a:r>
              <a:rPr lang="ru-RU" sz="2800" u="sng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Audaciti</a:t>
            </a:r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бесплатная программа записи и обработки звука;</a:t>
            </a:r>
          </a:p>
        </p:txBody>
      </p:sp>
    </p:spTree>
    <p:extLst>
      <p:ext uri="{BB962C8B-B14F-4D97-AF65-F5344CB8AC3E}">
        <p14:creationId xmlns:p14="http://schemas.microsoft.com/office/powerpoint/2010/main" val="371089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87560-FB01-E04E-B2DB-74088CEDE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09" y="529935"/>
            <a:ext cx="4778607" cy="5798127"/>
          </a:xfrm>
        </p:spPr>
        <p:txBody>
          <a:bodyPr>
            <a:normAutofit fontScale="90000"/>
          </a:bodyPr>
          <a:lstStyle/>
          <a:p>
            <a:r>
              <a:rPr lang="en-US"/>
              <a:t> </a:t>
            </a:r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Премьера мультфильма! Просмотр мультфильма, совместно с родителями или с детьми из других групп. Дети, создав свой фильм, и получив своего зрителя, смогут почувствовать свою значимость, стать более уверенными и активными в жизни.</a:t>
            </a:r>
            <a:b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10FBC3F-0E33-AE41-94BE-35E32DF92E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061" y="156981"/>
            <a:ext cx="4778607" cy="6544037"/>
          </a:xfrm>
        </p:spPr>
      </p:pic>
    </p:spTree>
    <p:extLst>
      <p:ext uri="{BB962C8B-B14F-4D97-AF65-F5344CB8AC3E}">
        <p14:creationId xmlns:p14="http://schemas.microsoft.com/office/powerpoint/2010/main" val="169678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71297-5BA6-9E49-82FC-1FA70D148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249" y="2634838"/>
            <a:ext cx="9008478" cy="1385455"/>
          </a:xfrm>
        </p:spPr>
        <p:txBody>
          <a:bodyPr>
            <a:noAutofit/>
          </a:bodyPr>
          <a:lstStyle/>
          <a:p>
            <a:r>
              <a:rPr lang="ru-RU" sz="5400"/>
              <a:t>СПАСИБО ЗА ВНИМАНИЕ!!!</a:t>
            </a:r>
            <a:br>
              <a:rPr lang="ru-RU" sz="5400"/>
            </a:br>
            <a:br>
              <a:rPr lang="ru-RU" sz="5400"/>
            </a:br>
            <a:endParaRPr lang="ru-RU" sz="5400"/>
          </a:p>
        </p:txBody>
      </p:sp>
    </p:spTree>
    <p:extLst>
      <p:ext uri="{BB962C8B-B14F-4D97-AF65-F5344CB8AC3E}">
        <p14:creationId xmlns:p14="http://schemas.microsoft.com/office/powerpoint/2010/main" val="187958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CA213-B357-6442-A02B-0D9D6B514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69" y="241384"/>
            <a:ext cx="8596668" cy="1267195"/>
          </a:xfrm>
        </p:spPr>
        <p:txBody>
          <a:bodyPr/>
          <a:lstStyle/>
          <a:p>
            <a:r>
              <a:rPr lang="ru-RU"/>
              <a:t>Знакомство с азами мультипликации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94F86CF-C5EB-504E-8108-B38E7ADEF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613" b="-769"/>
          <a:stretch/>
        </p:blipFill>
        <p:spPr>
          <a:xfrm>
            <a:off x="8061134" y="804059"/>
            <a:ext cx="3109093" cy="2584430"/>
          </a:xfr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818703CF-5B0C-8D4D-83A6-B30D3D0BD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4" y="4511599"/>
            <a:ext cx="3135457" cy="2346401"/>
          </a:xfrm>
          <a:prstGeom prst="rect">
            <a:avLst/>
          </a:prstGeom>
        </p:spPr>
      </p:pic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A95A310F-D0EB-3846-AEA0-EDB523940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979" y="4276725"/>
            <a:ext cx="3248025" cy="2581275"/>
          </a:xfrm>
          <a:prstGeom prst="rect">
            <a:avLst/>
          </a:prstGeom>
        </p:spPr>
      </p:pic>
      <p:pic>
        <p:nvPicPr>
          <p:cNvPr id="13" name="Рисунок 13">
            <a:extLst>
              <a:ext uri="{FF2B5EF4-FFF2-40B4-BE49-F238E27FC236}">
                <a16:creationId xmlns:a16="http://schemas.microsoft.com/office/drawing/2014/main" id="{0E501C0C-AFA8-0F49-8580-E2D4C37DE1E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9413" y="4084872"/>
            <a:ext cx="2419565" cy="2665920"/>
          </a:xfrm>
          <a:prstGeom prst="rect">
            <a:avLst/>
          </a:prstGeom>
        </p:spPr>
      </p:pic>
      <p:pic>
        <p:nvPicPr>
          <p:cNvPr id="14" name="Рисунок 14">
            <a:extLst>
              <a:ext uri="{FF2B5EF4-FFF2-40B4-BE49-F238E27FC236}">
                <a16:creationId xmlns:a16="http://schemas.microsoft.com/office/drawing/2014/main" id="{641BF265-6E79-DB44-B594-642570C9C1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32129" y="3611087"/>
            <a:ext cx="2514600" cy="3124200"/>
          </a:xfrm>
          <a:prstGeom prst="rect">
            <a:avLst/>
          </a:prstGeom>
        </p:spPr>
      </p:pic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80D0D63A-5A14-A949-A84D-417DFE0E31DB}"/>
              </a:ext>
            </a:extLst>
          </p:cNvPr>
          <p:cNvSpPr txBox="1">
            <a:spLocks/>
          </p:cNvSpPr>
          <p:nvPr/>
        </p:nvSpPr>
        <p:spPr>
          <a:xfrm>
            <a:off x="2195817" y="3493292"/>
            <a:ext cx="8596668" cy="808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Виды мультипликации:</a:t>
            </a:r>
          </a:p>
        </p:txBody>
      </p:sp>
      <p:pic>
        <p:nvPicPr>
          <p:cNvPr id="17" name="Рисунок 17">
            <a:extLst>
              <a:ext uri="{FF2B5EF4-FFF2-40B4-BE49-F238E27FC236}">
                <a16:creationId xmlns:a16="http://schemas.microsoft.com/office/drawing/2014/main" id="{76578805-1FC6-9D4D-971B-4A585E32E72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512" y="927941"/>
            <a:ext cx="7462622" cy="246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2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D0A55-C39C-A24F-A5FD-1A1B6C3E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4760" y="507175"/>
            <a:ext cx="8596668" cy="18376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редварительный план работы 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6F570-6451-CA4E-B070-A443C63A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5747"/>
            <a:ext cx="8596668" cy="44456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действий, предполагаемые сроки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Определяюсь с идеей и темой будущего мультфильма-  20.03.21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Пишу сценарий  / подбираю сценарий – 22-24.03.21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-Решаю плоский или объемный будет мультфильм – 22.03.21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Рисуем, лепим, вырезаем, делаем наброски – 23.-24.03.21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-Заготавливаем фоны; Устанавливаем  и настраиваем фотоаппарат; Определяем параметры съемки; Проверяем безопасность 24.- 27.03.21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-Начинаем съемку -28.03.21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-Показываем зрителям – 29.03.21</a:t>
            </a:r>
          </a:p>
          <a:p>
            <a:pPr marL="0" indent="0">
              <a:buNone/>
            </a:pP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С кем в команде будем работать и их обязанности </a:t>
            </a:r>
          </a:p>
          <a:p>
            <a:pPr marL="0" indent="0">
              <a:buNone/>
            </a:pP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 команду беру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4 детей из средней группы</a:t>
            </a: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будем вместе лепить, и фотографировать, озвучивать. </a:t>
            </a:r>
          </a:p>
          <a:p>
            <a:pPr marL="0" indent="0"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технические приспособления понадобятся:</a:t>
            </a:r>
          </a:p>
          <a:p>
            <a:pPr marL="0" indent="0">
              <a:buNone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обильный телефон</a:t>
            </a: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штатив, лампа для освещения,  программа для монтажа и обработки звука.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9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B5262-0909-074B-923A-FAC66066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24" y="621970"/>
            <a:ext cx="10369192" cy="812966"/>
          </a:xfrm>
        </p:spPr>
        <p:txBody>
          <a:bodyPr>
            <a:noAutofit/>
          </a:bodyPr>
          <a:lstStyle/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Оборудование и материалы необходимые для создания мультипликации:</a:t>
            </a:r>
            <a:b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E02B73-80B4-EF42-96AA-17700ECDA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578" y="2034886"/>
            <a:ext cx="11500625" cy="7965126"/>
          </a:xfrm>
        </p:spPr>
        <p:txBody>
          <a:bodyPr/>
          <a:lstStyle/>
          <a:p>
            <a:r>
              <a:rPr lang="ru-RU" sz="32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Фотоаппарат  /  мобильный телефон;</a:t>
            </a:r>
          </a:p>
          <a:p>
            <a:r>
              <a:rPr lang="ru-RU" sz="32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Штатив</a:t>
            </a:r>
          </a:p>
          <a:p>
            <a:r>
              <a:rPr lang="ru-RU" sz="32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Диктофон;</a:t>
            </a:r>
          </a:p>
          <a:p>
            <a:r>
              <a:rPr lang="ru-RU" sz="320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ополнительное освещение (лампа);</a:t>
            </a:r>
          </a:p>
          <a:p>
            <a:r>
              <a:rPr lang="ru-RU" sz="320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атериал для создания персонажей и  декораций</a:t>
            </a:r>
            <a:r>
              <a:rPr lang="ru-RU" sz="18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4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EFF87-8F5A-DE40-B6BE-D4A383A37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64" y="60960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/>
              <a:t>Этапы создания мультфильма: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4B36B-97F0-3447-8547-77F34D05F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0779"/>
            <a:ext cx="8596668" cy="4210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/>
              <a:t>1. </a:t>
            </a:r>
            <a:r>
              <a:rPr lang="ru-RU" sz="3200"/>
              <a:t>Организационный этап.</a:t>
            </a:r>
          </a:p>
          <a:p>
            <a:r>
              <a:rPr lang="ru-RU" sz="3200"/>
              <a:t>Пишем сценарий</a:t>
            </a:r>
          </a:p>
          <a:p>
            <a:r>
              <a:rPr lang="ru-RU" sz="3200"/>
              <a:t>Продумываем персонажей мультфильма </a:t>
            </a:r>
          </a:p>
          <a:p>
            <a:r>
              <a:rPr lang="ru-RU" sz="3200"/>
              <a:t>Выбираем техники исполнения мультфильма </a:t>
            </a:r>
          </a:p>
          <a:p>
            <a:r>
              <a:rPr lang="ru-RU" sz="3200"/>
              <a:t>Распределяем роли и обязанности. </a:t>
            </a:r>
          </a:p>
          <a:p>
            <a:pPr marL="0" indent="0">
              <a:buNone/>
            </a:pPr>
            <a:endParaRPr lang="ru-RU" sz="3200"/>
          </a:p>
          <a:p>
            <a:pPr marL="0" indent="0">
              <a:buNone/>
            </a:pPr>
            <a:r>
              <a:rPr lang="ru-RU" sz="3200"/>
              <a:t>2. Производственный этап.</a:t>
            </a:r>
          </a:p>
          <a:p>
            <a:r>
              <a:rPr lang="ru-RU" sz="3200"/>
              <a:t>Изготовление героев и декораций</a:t>
            </a:r>
          </a:p>
        </p:txBody>
      </p:sp>
    </p:spTree>
    <p:extLst>
      <p:ext uri="{BB962C8B-B14F-4D97-AF65-F5344CB8AC3E}">
        <p14:creationId xmlns:p14="http://schemas.microsoft.com/office/powerpoint/2010/main" val="379713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0FEE1FF-640C-1F44-8073-1DE678B3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7500" y="1669968"/>
            <a:ext cx="4706629" cy="296883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Заготовки для </a:t>
            </a:r>
            <a:br>
              <a:rPr lang="en-US">
                <a:solidFill>
                  <a:schemeClr val="accent2"/>
                </a:solidFill>
              </a:rPr>
            </a:br>
            <a:r>
              <a:rPr lang="ru-RU">
                <a:solidFill>
                  <a:schemeClr val="accent2"/>
                </a:solidFill>
              </a:rPr>
              <a:t>бабушки и дедушки</a:t>
            </a:r>
            <a:br>
              <a:rPr lang="ru-RU">
                <a:solidFill>
                  <a:schemeClr val="accent2"/>
                </a:solidFill>
              </a:rPr>
            </a:br>
            <a:endParaRPr lang="ru-RU">
              <a:solidFill>
                <a:schemeClr val="accent2"/>
              </a:solidFill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3B2E07E9-30A9-3D49-BCF5-C94AA3BD914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319" y="719666"/>
            <a:ext cx="406400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3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B99311-7140-D944-8EA0-3CBDCD817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82" y="813954"/>
            <a:ext cx="4354286" cy="52300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54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Персонаж:</a:t>
            </a:r>
            <a:endParaRPr lang="ru-RU" sz="5400" b="1" spc="-15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Имя:  Валя</a:t>
            </a:r>
          </a:p>
          <a:p>
            <a:pPr marL="0"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Пол:  Женский</a:t>
            </a:r>
          </a:p>
          <a:p>
            <a:pPr marL="0"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Возраст: 7</a:t>
            </a:r>
            <a:r>
              <a:rPr lang="en-US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 л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ет</a:t>
            </a:r>
          </a:p>
          <a:p>
            <a:pPr marL="0"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Особые приметы: добрая, любит готовить.</a:t>
            </a:r>
          </a:p>
          <a:p>
            <a:pPr marL="0"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Где живет: в деревне</a:t>
            </a:r>
          </a:p>
          <a:p>
            <a:pPr marL="0"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Семейное положение: замужем, двое детей</a:t>
            </a:r>
            <a:endParaRPr lang="ru-RU" sz="2000">
              <a:solidFill>
                <a:schemeClr val="accent2"/>
              </a:solidFill>
            </a:endParaRP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B111081C-244F-2649-A141-4667FF0ABB0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1689" y="813954"/>
            <a:ext cx="3382064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0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C8C0DED3-7888-4F45-9C84-C29E25A7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182" y="911206"/>
            <a:ext cx="3633752" cy="397544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ru-RU" sz="54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Персонаж:</a:t>
            </a:r>
          </a:p>
          <a:p>
            <a:pPr indent="0">
              <a:buNone/>
            </a:pPr>
            <a:r>
              <a:rPr lang="ru-RU" sz="20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Имя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 Ваня</a:t>
            </a:r>
            <a:endParaRPr lang="ru-RU" sz="2000" b="1" spc="-150" dirty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 Мужской </a:t>
            </a:r>
            <a:endParaRPr lang="ru-RU" sz="2000" b="1" spc="-150" dirty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Возраст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7</a:t>
            </a:r>
            <a:r>
              <a:rPr lang="en-US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лет</a:t>
            </a:r>
            <a:endParaRPr lang="ru-RU" sz="2000" b="1" spc="-150" dirty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Особые 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приметы: общительный,</a:t>
            </a:r>
          </a:p>
          <a:p>
            <a:pPr indent="0">
              <a:buNone/>
            </a:pP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любит ходить в лес.</a:t>
            </a:r>
            <a:endParaRPr lang="ru-RU" sz="2000" b="1" spc="-150" dirty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Где живет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в деревне</a:t>
            </a:r>
            <a:endParaRPr lang="ru-RU" sz="2000" b="1" spc="-150" dirty="0">
              <a:solidFill>
                <a:schemeClr val="accent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000" b="1" spc="-150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Семейное положение</a:t>
            </a:r>
            <a:r>
              <a:rPr lang="ru-RU" sz="2000" b="1" spc="-15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женат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A9835260-2D6E-E64E-A2C5-6B6853BEFB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4518" y="1067404"/>
            <a:ext cx="3531755" cy="472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1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1C230C2-B667-4E47-B442-927A269D9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66" y="363113"/>
            <a:ext cx="8175697" cy="6131773"/>
          </a:xfrm>
        </p:spPr>
      </p:pic>
    </p:spTree>
    <p:extLst>
      <p:ext uri="{BB962C8B-B14F-4D97-AF65-F5344CB8AC3E}">
        <p14:creationId xmlns:p14="http://schemas.microsoft.com/office/powerpoint/2010/main" val="14418878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405</Words>
  <Application>Microsoft Office PowerPoint</Application>
  <PresentationFormat>Широкоэкранный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Технология создания мультфильма с детьми дошкольного возраста</vt:lpstr>
      <vt:lpstr>Знакомство с азами мультипликации</vt:lpstr>
      <vt:lpstr>Предварительный план работы </vt:lpstr>
      <vt:lpstr>Оборудование и материалы необходимые для создания мультипликации: </vt:lpstr>
      <vt:lpstr>Этапы создания мультфильма:</vt:lpstr>
      <vt:lpstr>Заготовки для  бабушки и дедушки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Осуществляем звуковое оформление (дети проявляют свои актёрские способности: выразительное чтение текста). Записываем на диктофон.  </vt:lpstr>
      <vt:lpstr>Презентация PowerPoint</vt:lpstr>
      <vt:lpstr>Программы для монтажа: </vt:lpstr>
      <vt:lpstr> Премьера мультфильма! Просмотр мультфильма, совместно с родителями или с детьми из других групп. Дети, создав свой фильм, и получив своего зрителя, смогут почувствовать свою значимость, стать более уверенными и активными в жизни. </vt:lpstr>
      <vt:lpstr>СПАСИБО ЗА ВНИМАНИЕ!!!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МУЛЬТСТУДИЯ</dc:title>
  <dc:creator>Неизвестный пользователь</dc:creator>
  <cp:lastModifiedBy>Неизвестный пользователь</cp:lastModifiedBy>
  <cp:revision>18</cp:revision>
  <dcterms:created xsi:type="dcterms:W3CDTF">2020-07-22T18:58:18Z</dcterms:created>
  <dcterms:modified xsi:type="dcterms:W3CDTF">2021-06-24T10:35:26Z</dcterms:modified>
</cp:coreProperties>
</file>