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300" r:id="rId14"/>
    <p:sldId id="270" r:id="rId15"/>
    <p:sldId id="291" r:id="rId16"/>
    <p:sldId id="271" r:id="rId17"/>
    <p:sldId id="299" r:id="rId18"/>
    <p:sldId id="272" r:id="rId19"/>
    <p:sldId id="273" r:id="rId20"/>
    <p:sldId id="290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93" r:id="rId30"/>
    <p:sldId id="294" r:id="rId31"/>
    <p:sldId id="295" r:id="rId32"/>
    <p:sldId id="285" r:id="rId33"/>
    <p:sldId id="286" r:id="rId34"/>
    <p:sldId id="301" r:id="rId35"/>
    <p:sldId id="302" r:id="rId36"/>
    <p:sldId id="303" r:id="rId37"/>
    <p:sldId id="304" r:id="rId38"/>
    <p:sldId id="305" r:id="rId39"/>
    <p:sldId id="306" r:id="rId40"/>
    <p:sldId id="308" r:id="rId41"/>
    <p:sldId id="309" r:id="rId42"/>
    <p:sldId id="287" r:id="rId43"/>
    <p:sldId id="274" r:id="rId44"/>
    <p:sldId id="289" r:id="rId45"/>
    <p:sldId id="259" r:id="rId46"/>
    <p:sldId id="307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0171D9E-6C4A-4BC4-BE2A-29D44BACA6C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03443B6-B611-4197-8025-C7450C6AA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0%D0%B4%D1%80%D0%B8%D0%B4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87_%D0%B3%D0%BE%D0%B4" TargetMode="External"/><Relationship Id="rId2" Type="http://schemas.openxmlformats.org/officeDocument/2006/relationships/hyperlink" Target="https://ru.wikipedia.org/wiki/1981_%D0%B3%D0%BE%D0%B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A0%D0%BE%D1%81%D1%81%D0%B8%D0%B9%D1%81%D0%BA%D0%B0%D1%8F_%D0%90%D0%BA%D0%B0%D0%B4%D0%B5%D0%BC%D0%B8%D1%8F_%D0%B6%D0%B8%D0%B2%D0%BE%D0%BF%D0%B8%D1%81%D0%B8,_%D0%B2%D0%B0%D1%8F%D0%BD%D0%B8%D1%8F_%D0%B8_%D0%B7%D0%BE%D0%B4%D1%87%D0%B5%D1%81%D1%82%D0%B2%D0%B0" TargetMode="External"/><Relationship Id="rId4" Type="http://schemas.openxmlformats.org/officeDocument/2006/relationships/hyperlink" Target="https://ru.wikipedia.org/wiki/%D0%A0%D0%B5%D0%BA%D1%82%D0%BE%D1%8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3%D0%BB%D0%B0%D0%B7%D1%83%D0%BD%D0%BE%D0%B2%D0%B0,_%D0%92%D0%B5%D1%80%D0%B0_%D0%98%D0%BB%D1%8C%D0%B8%D0%BD%D0%B8%D1%87%D0%BD%D0%B0&amp;action=edit&amp;redlink=1" TargetMode="External"/><Relationship Id="rId2" Type="http://schemas.openxmlformats.org/officeDocument/2006/relationships/hyperlink" Target="https://ru.wikipedia.org/wiki/%D0%93%D0%BB%D0%B0%D0%B7%D1%83%D0%BD%D0%BE%D0%B2,_%D0%98%D0%B2%D0%B0%D0%BD_%D0%98%D0%BB%D1%8C%D0%B8%D1%8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487840" cy="720079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444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Фрунзенского района Санкт- Петербурга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6" name="Picture 2" descr="Ilya Glazu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3168352" cy="3650950"/>
          </a:xfrm>
          <a:prstGeom prst="rect">
            <a:avLst/>
          </a:prstGeom>
          <a:noFill/>
        </p:spPr>
      </p:pic>
      <p:pic>
        <p:nvPicPr>
          <p:cNvPr id="118788" name="Picture 4" descr="Художник Илья Глазун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636912"/>
            <a:ext cx="2952328" cy="43142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24328" y="5661248"/>
            <a:ext cx="16188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Выполнила  </a:t>
            </a:r>
          </a:p>
          <a:p>
            <a:pPr algn="ctr"/>
            <a:r>
              <a:rPr lang="ru-RU" sz="1100" dirty="0" smtClean="0"/>
              <a:t>Чернова </a:t>
            </a:r>
          </a:p>
          <a:p>
            <a:pPr algn="ctr"/>
            <a:r>
              <a:rPr lang="ru-RU" sz="1100" dirty="0" smtClean="0"/>
              <a:t>Светлана Павловна</a:t>
            </a:r>
          </a:p>
          <a:p>
            <a:pPr algn="ctr"/>
            <a:r>
              <a:rPr lang="ru-RU" sz="1100" dirty="0" smtClean="0"/>
              <a:t>у</a:t>
            </a:r>
            <a:r>
              <a:rPr lang="ru-RU" sz="1100" dirty="0" smtClean="0"/>
              <a:t>читель</a:t>
            </a:r>
          </a:p>
          <a:p>
            <a:pPr algn="ctr"/>
            <a:r>
              <a:rPr lang="ru-RU" sz="1100" dirty="0" smtClean="0"/>
              <a:t> ГБОУ  СОШ № 444</a:t>
            </a:r>
          </a:p>
          <a:p>
            <a:pPr algn="ctr"/>
            <a:r>
              <a:rPr lang="ru-RU" sz="1100" dirty="0" smtClean="0"/>
              <a:t>г</a:t>
            </a:r>
            <a:r>
              <a:rPr lang="ru-RU" sz="1100" smtClean="0"/>
              <a:t>. </a:t>
            </a:r>
            <a:r>
              <a:rPr lang="ru-RU" sz="1100" dirty="0" smtClean="0"/>
              <a:t>Санкт- Петербург</a:t>
            </a:r>
            <a:endParaRPr lang="ru-RU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930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ИЛЬЯ СЕРГЕЕВИЧ ГЛАЗУНОВ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229512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исследователей да и сам художник выделяют четыре основных   цикла в его творчестве: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 «Городской цикл»- картины о жизни ленинградцев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Художественный цикл «История России»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Иллюстрирование произведений классиков и современников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*Портреты современников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61" name="Picture 1" descr="C:\Users\admin\Desktop\глазунов\fullsiz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272808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современника, поэзия будней большого города - задача его лирического "</a:t>
            </a:r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цикла"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тот, что входят такие картины, как "Ленинградская весна", "Город", "Последний автобус", "Ушла" и другие. Для города Глазунова характерно особое психологическое расположение, передающее состояние духа художника. Порой Глазунов выражает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своего лирического героя, показывая городок, увиденный его глазами.</a:t>
            </a:r>
          </a:p>
        </p:txBody>
      </p:sp>
      <p:pic>
        <p:nvPicPr>
          <p:cNvPr id="30722" name="Picture 2" descr="Илья Глазунов. 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680520" cy="3089143"/>
          </a:xfrm>
          <a:prstGeom prst="rect">
            <a:avLst/>
          </a:prstGeom>
          <a:noFill/>
        </p:spPr>
      </p:pic>
      <p:pic>
        <p:nvPicPr>
          <p:cNvPr id="5" name="Picture 2" descr="http://glazunov.pereplet.ru/sovrem-kartini/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060848"/>
            <a:ext cx="2808312" cy="471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484784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"Гордиться славой своих предков не только разрешено, но и должно, не чтить оной - есть постыдное равнодушие" - эти слова Александра Сергеевича Пушкина стали девизом Глазунова в работе над </a:t>
            </a:r>
            <a:r>
              <a:rPr lang="ru-RU" dirty="0" smtClean="0"/>
              <a:t>циклом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"История России» </a:t>
            </a:r>
          </a:p>
          <a:p>
            <a:pPr algn="ctr"/>
            <a:r>
              <a:rPr lang="ru-RU" dirty="0" smtClean="0"/>
              <a:t>- </a:t>
            </a:r>
            <a:r>
              <a:rPr lang="ru-RU" dirty="0"/>
              <a:t>это дерзания и войны, пожары и смуты, мятежи и казни, победы и свершения, - говорит художник. - Были минуты унижения, но пробивал час, и Россия возрождалась из пепла ещё краше, сильнее и удивительнее. История России - красное </a:t>
            </a:r>
            <a:r>
              <a:rPr lang="ru-RU" dirty="0" smtClean="0"/>
              <a:t>знамя </a:t>
            </a:r>
            <a:r>
              <a:rPr lang="ru-RU" dirty="0"/>
              <a:t>Революции и вера в </a:t>
            </a:r>
            <a:r>
              <a:rPr lang="ru-RU" dirty="0" smtClean="0"/>
              <a:t>перспективу. </a:t>
            </a:r>
            <a:r>
              <a:rPr lang="ru-RU" dirty="0"/>
              <a:t>Но нет будущего без прошлого. Верю в </a:t>
            </a:r>
            <a:r>
              <a:rPr lang="ru-RU" dirty="0" smtClean="0"/>
              <a:t>перспективу </a:t>
            </a:r>
            <a:r>
              <a:rPr lang="ru-RU" dirty="0"/>
              <a:t>человечества, верю, что оно несет новое одухотворенное искусство, равное вершинам прошлого и, может быть, больше высокое</a:t>
            </a:r>
            <a:r>
              <a:rPr lang="ru-RU" dirty="0" smtClean="0"/>
              <a:t>..."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Опера А.П. Бородина &quot;Князь Игорь&quot; - МУЗЫКА - ПЛАНЫ-КОНСПЕКТЫ УРОКОВ - Каталог файлов - ЗА ПАРТ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332656"/>
            <a:ext cx="4392488" cy="26369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96752"/>
            <a:ext cx="168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"Князь Игорь"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96952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"Канун" (Дмитрий Донской и Сергий Радонежский в канун Куликовской битвы) </a:t>
            </a:r>
            <a:endParaRPr lang="ru-RU" dirty="0"/>
          </a:p>
        </p:txBody>
      </p:sp>
      <p:pic>
        <p:nvPicPr>
          <p:cNvPr id="58372" name="Picture 4" descr="Три бандита Ильи Глазунова (Сергей Федоров-Мистик) / Проза.ру - национальный сервер современной проз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3356992"/>
            <a:ext cx="687705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Илья Глазунов. Вечная Россия (Сто веков). 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1988. Холст, масло. 300 </a:t>
            </a:r>
            <a:r>
              <a:rPr lang="ru-RU" sz="31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600.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104450" name="Picture 2" descr=" Илья Глазунов. Вечная Россия &#10; (Сто веков). &#10; Ilya Glazunov. Eternal Russia&#10; (Hundred centuries)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8709368" cy="446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живописного полотна «Мистерия ХХ века» (1978). В картине представлены наиболее выдающиеся события и герои прошедшего столетия с его борьбой идей, войнами и катастрофами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4146" name="Picture 2" descr=" Илья Глазунов. &#10; Мистерия XX века. &#10; Ilya Glazunov. &#10;Mystery of the XX century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44824"/>
            <a:ext cx="8820472" cy="399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Важный период творчества художника - </a:t>
            </a:r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иллюстрация литературных произведений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цикле иллюстраций пишут, что в нем Россия предстает во всей своей социальной многогранности, многоплановости. Иллюстрации к произведениям Мельникова-Печерского, Никитина, Некрасова, Лескова, Островского, Лермонтова, Блока, Куприна... Из прочтения всего писателя, из его книг Глазунов стремится воссоздать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 Родины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какой она вырисовывается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душе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Цикл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иллюстраций, выполненный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произведениям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Достоевсого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передает мысли-образы писателя. Достоевский обучил Глазунова "разыскивать человека в человеке", в повседневной реальности испытывать большой ход времен с его извечной яростной схваткой добра и зла, "где поле битвы - сердце человека".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Иллюстрации к произведениям Ф. М. Достоевского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3554" name="Picture 2" descr="http://www.glazunov.ru/images/Klasika/Dostaevski/2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12976"/>
            <a:ext cx="4697031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6165304"/>
            <a:ext cx="330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Ф. М. Достоевский. Ночь. 1992</a:t>
            </a:r>
            <a:endParaRPr lang="ru-RU" dirty="0"/>
          </a:p>
        </p:txBody>
      </p:sp>
      <p:pic>
        <p:nvPicPr>
          <p:cNvPr id="23556" name="Picture 4" descr="http://www.glazunov.ru/images/Klasika/Dostaevski/3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564904"/>
            <a:ext cx="2592288" cy="34856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Настенька. Иллюстрация к повести</a:t>
            </a:r>
          </a:p>
          <a:p>
            <a:r>
              <a:rPr lang="ru-RU" dirty="0" smtClean="0"/>
              <a:t>Ф. Достоевского "Белые ночи". 1970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glazunov.ru/images/Klasika/Dostaevski/3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4666695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Алеша. Иллюстрация к роману</a:t>
            </a:r>
          </a:p>
          <a:p>
            <a:pPr algn="ctr"/>
            <a:r>
              <a:rPr lang="ru-RU" dirty="0" smtClean="0"/>
              <a:t>Ф. Достоевского "Братья Карамазовы". 1983</a:t>
            </a:r>
            <a:endParaRPr lang="ru-RU" dirty="0"/>
          </a:p>
        </p:txBody>
      </p:sp>
      <p:pic>
        <p:nvPicPr>
          <p:cNvPr id="57352" name="Picture 8" descr="http://www.glazunov.ru/images/Klasika/Dostaevski/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04664"/>
            <a:ext cx="3312368" cy="51818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Нелли. Иллюстрация к роману Ф. Достоевского "Униженные и оскорбленные". 1983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3968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                                  Снегурочка</a:t>
            </a:r>
          </a:p>
        </p:txBody>
      </p:sp>
      <p:pic>
        <p:nvPicPr>
          <p:cNvPr id="3075" name="Picture 3" descr="C:\Users\admin\Desktop\глазунов\незнакомка б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192295" cy="4968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6165304"/>
            <a:ext cx="16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«Незнакомка»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15719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«Поэт А.А. Блок и Незнакомка» </a:t>
            </a:r>
            <a:endParaRPr lang="ru-RU" sz="1600" dirty="0"/>
          </a:p>
        </p:txBody>
      </p:sp>
      <p:pic>
        <p:nvPicPr>
          <p:cNvPr id="3076" name="Picture 4" descr="C:\Users\admin\Desktop\глазунов\1387691431_snegur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736304" cy="4829522"/>
          </a:xfrm>
          <a:prstGeom prst="rect">
            <a:avLst/>
          </a:prstGeom>
          <a:noFill/>
        </p:spPr>
      </p:pic>
      <p:pic>
        <p:nvPicPr>
          <p:cNvPr id="11" name="Picture 2" descr=" Илья Глазунов. &#10; Поэт А.А. Блок и Незнакомка. &#10; Ilya Glazunov. &#10; Poet Alexander Blok and the Stranger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07592"/>
            <a:ext cx="2952328" cy="497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Четвертый цикл работ Глазунова составляют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портреты современников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Пишу безмолвно, - рассказывает Илья Сергеевич. - Мне необходимо пережить внутреннюю музыку души того человека, портрет которого я пишу. Идеальная ситуация - если при этом звучит классическая музыка: она создает расположение. Каждый портрет - экзамен для меня, я не имею права строчить его безразлично. Каждый </a:t>
            </a:r>
            <a:r>
              <a:rPr lang="ru-RU" dirty="0" smtClean="0"/>
              <a:t> человек  необычайно </a:t>
            </a:r>
            <a:r>
              <a:rPr lang="ru-RU" dirty="0"/>
              <a:t>интересен: и строитель, и космонавт, и знаменитая киноактриса, и вьетнамская ополченка, и шахтер, и студент, работающий на </a:t>
            </a:r>
            <a:r>
              <a:rPr lang="ru-RU" dirty="0" err="1"/>
              <a:t>БАМе</a:t>
            </a:r>
            <a:r>
              <a:rPr lang="ru-RU" dirty="0"/>
              <a:t>... Нарисовать человека отнюдь не означает изобразить комплимент ему, нет, только проронить правду! И он должен быть похож, по иному это не портрет. Портрет - протокол человеческого духа, реальная форма гуманизма</a:t>
            </a:r>
            <a:r>
              <a:rPr lang="ru-RU" dirty="0" smtClean="0"/>
              <a:t>".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847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Родился </a:t>
            </a:r>
            <a:r>
              <a:rPr lang="ru-RU" dirty="0"/>
              <a:t>10 июня 1930 года в Ленинграде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Отец </a:t>
            </a:r>
            <a:r>
              <a:rPr lang="ru-RU" dirty="0"/>
              <a:t>- Глазунов Сергей Федорович, </a:t>
            </a:r>
            <a:r>
              <a:rPr lang="ru-RU" dirty="0" smtClean="0"/>
              <a:t>ученый- экономист. и историк. </a:t>
            </a:r>
          </a:p>
          <a:p>
            <a:r>
              <a:rPr lang="ru-RU" dirty="0" smtClean="0"/>
              <a:t>  Мать </a:t>
            </a:r>
            <a:r>
              <a:rPr lang="ru-RU" dirty="0"/>
              <a:t>- Глазунова Ольга </a:t>
            </a:r>
            <a:r>
              <a:rPr lang="ru-RU" dirty="0" smtClean="0"/>
              <a:t>Константиновна (урожденная </a:t>
            </a:r>
            <a:r>
              <a:rPr lang="ru-RU" dirty="0" err="1" smtClean="0"/>
              <a:t>Флуг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1986" name="Picture 2" descr="Сергей Федорович Глазунов (1898 (. - 1942) - Социальная сеть города Пушк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0928"/>
            <a:ext cx="2571750" cy="3810000"/>
          </a:xfrm>
          <a:prstGeom prst="rect">
            <a:avLst/>
          </a:prstGeom>
          <a:noFill/>
        </p:spPr>
      </p:pic>
      <p:pic>
        <p:nvPicPr>
          <p:cNvPr id="41988" name="Picture 4" descr="О знаменитостях - Страниц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4189518" cy="3096344"/>
          </a:xfrm>
          <a:prstGeom prst="rect">
            <a:avLst/>
          </a:prstGeom>
          <a:noFill/>
        </p:spPr>
      </p:pic>
      <p:pic>
        <p:nvPicPr>
          <p:cNvPr id="1026" name="Picture 2" descr="C:\Users\admin\Desktop\глазунов\1504643304_glazuno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20889"/>
            <a:ext cx="2520280" cy="4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Илья Глазунов. Нина. Портрет жены художника. Ilya Glazunov. 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564904"/>
            <a:ext cx="2664296" cy="3464841"/>
          </a:xfrm>
          <a:prstGeom prst="rect">
            <a:avLst/>
          </a:prstGeom>
          <a:noFill/>
        </p:spPr>
      </p:pic>
      <p:pic>
        <p:nvPicPr>
          <p:cNvPr id="1026" name="Picture 2" descr="C:\Users\admin\Desktop\глазунов\glazunov3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772816"/>
            <a:ext cx="2160239" cy="2880320"/>
          </a:xfrm>
          <a:prstGeom prst="rect">
            <a:avLst/>
          </a:prstGeom>
          <a:noFill/>
        </p:spPr>
      </p:pic>
      <p:pic>
        <p:nvPicPr>
          <p:cNvPr id="1027" name="Picture 3" descr="C:\Users\admin\Desktop\глазунов\normal________-_______-________-_____-______-_____-1973-___-200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3168352" cy="53732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Ильей Сергеевичем написаны портреты рабочих и колхозников, писателей и государственных деятелей, людей науки и искусства: Сальвадор </a:t>
            </a:r>
            <a:r>
              <a:rPr lang="ru-RU" dirty="0" err="1" smtClean="0"/>
              <a:t>Альенде</a:t>
            </a:r>
            <a:r>
              <a:rPr lang="ru-RU" dirty="0" smtClean="0"/>
              <a:t>, </a:t>
            </a:r>
            <a:r>
              <a:rPr lang="ru-RU" dirty="0" err="1" smtClean="0"/>
              <a:t>Индира</a:t>
            </a:r>
            <a:r>
              <a:rPr lang="ru-RU" dirty="0" smtClean="0"/>
              <a:t> Ганди, Джина </a:t>
            </a:r>
            <a:r>
              <a:rPr lang="ru-RU" dirty="0" err="1" smtClean="0"/>
              <a:t>Лоллобриджида</a:t>
            </a:r>
            <a:r>
              <a:rPr lang="ru-RU" dirty="0" smtClean="0"/>
              <a:t>,  Иннокентий Смоктуновский, космонавт Виталий Севастьянов, писатель Валентин </a:t>
            </a:r>
            <a:r>
              <a:rPr lang="ru-RU" dirty="0" err="1" smtClean="0"/>
              <a:t>Распутин,жена</a:t>
            </a:r>
            <a:r>
              <a:rPr lang="ru-RU" dirty="0" smtClean="0"/>
              <a:t> и дети… Многое написано с места событий. Будь то Чили, Вьетнам, Франция, Италия или Россия (сооружение Байкало-Амурской магистрали, города и села России).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869160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«Валентин Распутин»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165304"/>
            <a:ext cx="188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Индира</a:t>
            </a:r>
            <a:r>
              <a:rPr lang="ru-RU" dirty="0" smtClean="0"/>
              <a:t> Ганди»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6165304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«Портер жены Нины»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200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Елена Образцова</a:t>
            </a:r>
            <a:endParaRPr lang="ru-RU" dirty="0"/>
          </a:p>
        </p:txBody>
      </p:sp>
      <p:pic>
        <p:nvPicPr>
          <p:cNvPr id="20484" name="Picture 4" descr="Назовите имя художника, написавшего портрет итальянской актр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84784"/>
            <a:ext cx="3162300" cy="42100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5949280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Джина </a:t>
            </a:r>
            <a:r>
              <a:rPr lang="ru-RU" dirty="0" err="1" smtClean="0"/>
              <a:t>Лоллобриджида</a:t>
            </a:r>
            <a:endParaRPr lang="ru-RU" dirty="0"/>
          </a:p>
        </p:txBody>
      </p:sp>
      <p:pic>
        <p:nvPicPr>
          <p:cNvPr id="2051" name="Picture 3" descr="C:\Users\admin\Desktop\глазунов\образц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24036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детстве Глазунов мечтал быть театральным художником. И со своими двоюродными сестрами из картонного ящика создавал театральную сцену, напоминающую народный балаганчик, где вместо кукол были нарисованные или вырезанные из картона персонажи.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трудные послевоенные студенческие годы он нередко заканчивал день в консерваторском или филармоническом зале, слушал с друзьями великих итальянских певцов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тех пор музыка стала неотъемлемой частью жизни художника. В его мастерской всегда звучит классическая музыка. Глазунов на всю жизнь полюбил записи гениального Шаляпина, творения великих композиторов — Мусоргского, Чайковского, Римского-Корсакова, Бородина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большой зал филармонии схема зала - Сх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5544616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неудивительно, что с детства мечтающий стать театральным художником, Илья Глазунов был бесконечно рад предложению Берлинской государственной оперы, пригласившей его стать художником-постановщиком столь любимых им "Князя Игоря" и "Пиковой дамы". Его жена, Нина Александровна Виноградова-Бенуа, работала над эскизами декораций вместе с ним, и ей полностью принадлежат костюмы к этим операм. Создавал декорации для Дягилева («русские сезоны» в Париже) 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bls-collection.com/works/300/1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564904"/>
            <a:ext cx="2304256" cy="3794342"/>
          </a:xfrm>
          <a:prstGeom prst="rect">
            <a:avLst/>
          </a:prstGeom>
          <a:noFill/>
        </p:spPr>
      </p:pic>
      <p:pic>
        <p:nvPicPr>
          <p:cNvPr id="16388" name="Picture 4" descr="http://www.bls-collection.com/works/300/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420888"/>
            <a:ext cx="2671012" cy="4104456"/>
          </a:xfrm>
          <a:prstGeom prst="rect">
            <a:avLst/>
          </a:prstGeom>
          <a:noFill/>
        </p:spPr>
      </p:pic>
      <p:pic>
        <p:nvPicPr>
          <p:cNvPr id="16390" name="Picture 6" descr="http://www.bls-collection.com/works/300/1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420888"/>
            <a:ext cx="2736304" cy="4049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Эскизы декораций к опере А. Бородина "Князь Игорь". 1980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0836" name="Picture 4" descr="http://www.glazunov.ru/images/Dekoracii/5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2232248" cy="1498087"/>
          </a:xfrm>
          <a:prstGeom prst="rect">
            <a:avLst/>
          </a:prstGeom>
          <a:noFill/>
        </p:spPr>
      </p:pic>
      <p:pic>
        <p:nvPicPr>
          <p:cNvPr id="120838" name="Picture 6" descr="http://www.glazunov.ru/images/Dekoracii/5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916832"/>
            <a:ext cx="2607316" cy="1728192"/>
          </a:xfrm>
          <a:prstGeom prst="rect">
            <a:avLst/>
          </a:prstGeom>
          <a:noFill/>
        </p:spPr>
      </p:pic>
      <p:pic>
        <p:nvPicPr>
          <p:cNvPr id="120840" name="Picture 8" descr="http://www.glazunov.ru/images/Dekoracii/5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1" y="1628800"/>
            <a:ext cx="2882777" cy="2160240"/>
          </a:xfrm>
          <a:prstGeom prst="rect">
            <a:avLst/>
          </a:prstGeom>
          <a:noFill/>
        </p:spPr>
      </p:pic>
      <p:pic>
        <p:nvPicPr>
          <p:cNvPr id="120842" name="Picture 10" descr="http://www.glazunov.ru/images/Dekoracii/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501861" cy="2376264"/>
          </a:xfrm>
          <a:prstGeom prst="rect">
            <a:avLst/>
          </a:prstGeom>
          <a:noFill/>
        </p:spPr>
      </p:pic>
      <p:pic>
        <p:nvPicPr>
          <p:cNvPr id="120844" name="Picture 12" descr="http://www.glazunov.ru/images/Dekoracii/5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4077072"/>
            <a:ext cx="3243461" cy="2345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78720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Эскизы декораций к опере П. Чайковского "Пиковая дама". 1982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Picture 2" descr="http://www.glazunov.ru/images/Dekoracii/5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3024336" cy="2103219"/>
          </a:xfrm>
          <a:prstGeom prst="rect">
            <a:avLst/>
          </a:prstGeom>
          <a:noFill/>
        </p:spPr>
      </p:pic>
      <p:pic>
        <p:nvPicPr>
          <p:cNvPr id="119812" name="Picture 4" descr="http://www.glazunov.ru/images/Dekoracii/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700808"/>
            <a:ext cx="3157736" cy="2102473"/>
          </a:xfrm>
          <a:prstGeom prst="rect">
            <a:avLst/>
          </a:prstGeom>
          <a:noFill/>
        </p:spPr>
      </p:pic>
      <p:pic>
        <p:nvPicPr>
          <p:cNvPr id="119814" name="Picture 6" descr="http://www.glazunov.ru/images/Dekoracii/5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77072"/>
            <a:ext cx="3144441" cy="2088232"/>
          </a:xfrm>
          <a:prstGeom prst="rect">
            <a:avLst/>
          </a:prstGeom>
          <a:noFill/>
        </p:spPr>
      </p:pic>
      <p:pic>
        <p:nvPicPr>
          <p:cNvPr id="119816" name="Picture 8" descr="http://www.glazunov.ru/images/Dekoracii/5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4149080"/>
            <a:ext cx="3006105" cy="1990056"/>
          </a:xfrm>
          <a:prstGeom prst="rect">
            <a:avLst/>
          </a:prstGeom>
          <a:noFill/>
        </p:spPr>
      </p:pic>
      <p:pic>
        <p:nvPicPr>
          <p:cNvPr id="119818" name="Picture 10" descr="http://www.glazunov.ru/images/Dekoracii/5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4581128"/>
            <a:ext cx="3085703" cy="2088232"/>
          </a:xfrm>
          <a:prstGeom prst="rect">
            <a:avLst/>
          </a:prstGeom>
          <a:noFill/>
        </p:spPr>
      </p:pic>
      <p:pic>
        <p:nvPicPr>
          <p:cNvPr id="119820" name="Picture 12" descr="http://www.glazunov.ru/images/Dekoracii/5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7" y="1484784"/>
            <a:ext cx="232657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Эскизы декораций к опере Н. Римского-Корсакова "Сказание о невидимом граде Китеже и деве </a:t>
            </a:r>
            <a:r>
              <a:rPr lang="ru-RU" sz="2800" dirty="0" err="1" smtClean="0">
                <a:solidFill>
                  <a:schemeClr val="tx1"/>
                </a:solidFill>
              </a:rPr>
              <a:t>Февронии</a:t>
            </a:r>
            <a:r>
              <a:rPr lang="ru-RU" sz="2800" dirty="0" smtClean="0">
                <a:solidFill>
                  <a:schemeClr val="tx1"/>
                </a:solidFill>
              </a:rPr>
              <a:t>". 1983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1074" name="Picture 2" descr="http://www.glazunov.ru/images/Dekoracii/5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3600400" cy="2447603"/>
          </a:xfrm>
          <a:prstGeom prst="rect">
            <a:avLst/>
          </a:prstGeom>
          <a:noFill/>
        </p:spPr>
      </p:pic>
      <p:pic>
        <p:nvPicPr>
          <p:cNvPr id="131076" name="Picture 4" descr="http://www.glazunov.ru/images/Dekoracii/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84784"/>
            <a:ext cx="3525416" cy="2300593"/>
          </a:xfrm>
          <a:prstGeom prst="rect">
            <a:avLst/>
          </a:prstGeom>
          <a:noFill/>
        </p:spPr>
      </p:pic>
      <p:pic>
        <p:nvPicPr>
          <p:cNvPr id="131078" name="Picture 6" descr="http://www.glazunov.ru/images/Dekoracii/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733179" cy="2448272"/>
          </a:xfrm>
          <a:prstGeom prst="rect">
            <a:avLst/>
          </a:prstGeom>
          <a:noFill/>
        </p:spPr>
      </p:pic>
      <p:pic>
        <p:nvPicPr>
          <p:cNvPr id="131080" name="Picture 8" descr="http://www.glazunov.ru/images/Dekoracii/5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5064"/>
            <a:ext cx="40957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484784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Илья Сергеевич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принимал деятельное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возрождении былого великолепия Старой Москвы. Среди его работ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непосредственное участие в реставрации и реконструкции зданий Московского Кремля, в том числе Большого Кремлевского Дворца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Также он некогда создал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интерьер советского посольства в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tooltip="Мадрид"/>
              </a:rPr>
              <a:t>Мадриде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 этому поводу мэр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Мадрида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Гальван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говорил, что эти интерьеры станут украшением испанской столицы. А испанские журналисты писали, что "не надобно более того колесить в Россию, все известно из работ Глазунова".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многих стал неожиданностью успех работы над интерьерами сердца России — Большого Кремлевского дворца. И если император Николай I привлек для строительства Большого Кремлевского дворца великого</a:t>
            </a:r>
            <a:r>
              <a:rPr lang="ru-RU" b="1" dirty="0"/>
              <a:t> </a:t>
            </a:r>
            <a:r>
              <a:rPr lang="ru-RU" dirty="0"/>
              <a:t>архитектора К. А. Тона, то наше правительство поручило разработку интерьеров И. С. Глазунову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admin\Desktop\глазунов\fullsiz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24" y="2060848"/>
            <a:ext cx="62077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glazunov.ru/images/Interer/Kreml/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286250" cy="2733676"/>
          </a:xfrm>
          <a:prstGeom prst="rect">
            <a:avLst/>
          </a:prstGeom>
          <a:noFill/>
        </p:spPr>
      </p:pic>
      <p:pic>
        <p:nvPicPr>
          <p:cNvPr id="132100" name="Picture 4" descr="http://www.glazunov.ru/images/Interer/Kreml/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024336" cy="3001768"/>
          </a:xfrm>
          <a:prstGeom prst="rect">
            <a:avLst/>
          </a:prstGeom>
          <a:noFill/>
        </p:spPr>
      </p:pic>
      <p:pic>
        <p:nvPicPr>
          <p:cNvPr id="132102" name="Picture 6" descr="http://www.glazunov.ru/images/Interer/Kreml/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550058" cy="2952328"/>
          </a:xfrm>
          <a:prstGeom prst="rect">
            <a:avLst/>
          </a:prstGeom>
          <a:noFill/>
        </p:spPr>
      </p:pic>
      <p:pic>
        <p:nvPicPr>
          <p:cNvPr id="132104" name="Picture 8" descr="http://www.glazunov.ru/images/Interer/Kreml/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01008"/>
            <a:ext cx="389269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7281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admin\Desktop\глазунов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89188"/>
            <a:ext cx="3419872" cy="428017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4000" y="17091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Глазунов- основатель Российской академии  живописи,  ваяния и зодчества, выдающаяся личность </a:t>
            </a:r>
            <a:r>
              <a:rPr lang="en-US" dirty="0" smtClean="0"/>
              <a:t>XX</a:t>
            </a:r>
            <a:r>
              <a:rPr lang="ru-RU" dirty="0" smtClean="0"/>
              <a:t>  века.</a:t>
            </a:r>
          </a:p>
          <a:p>
            <a:endParaRPr lang="ru-RU" dirty="0" smtClean="0"/>
          </a:p>
          <a:p>
            <a:r>
              <a:rPr lang="ru-RU" dirty="0" smtClean="0"/>
              <a:t>Известный журналист  Лев Колодный в своей книге  «Илья Глазунов .Любовь и ненависть» рассказывает  о насыщенной творческой и  общественной жизни художника , о его яркой и  трагичной  судьбе .</a:t>
            </a:r>
            <a:endParaRPr lang="ru-RU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 один художник не удостаивался такого всенародного признания и ни один не подвергался столь ожесточенной травле профессиональной критики, как Илья Сергеевич Глазунов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основатель Российской академии живописи, ваяния и зодчества, выдающаяся личность XX века. Его жизнь напоминает постоянно действующий вулкан, извергающий лавины добра к людям, друзьям, ученикам и потоки ненависти к злу, адептам авангарда, которому противостоит тысячью картин, написанных им во славу высокого реализма. Известный журналист и друг семьи Лев Колодный рассказывает о насыщенной творческой и общественной жизни художника, о его яркой и трагичной судьбе. Как пишет автор: "Моя книга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первая попытка объяснить причины многих парадоксов биографии этого великого человека, разрушить западню из кривых зеркал, куда его пытаются загнать искусствоведы, ничего не знающие о борьбе художника за право быть свободным".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glazunov.ru/images/Interer/Kreml/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377853" cy="3384376"/>
          </a:xfrm>
          <a:prstGeom prst="rect">
            <a:avLst/>
          </a:prstGeom>
          <a:noFill/>
        </p:spPr>
      </p:pic>
      <p:pic>
        <p:nvPicPr>
          <p:cNvPr id="138244" name="Picture 4" descr="http://www.glazunov.ru/images/Interer/Kreml/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781425" cy="2952751"/>
          </a:xfrm>
          <a:prstGeom prst="rect">
            <a:avLst/>
          </a:prstGeom>
          <a:noFill/>
        </p:spPr>
      </p:pic>
      <p:pic>
        <p:nvPicPr>
          <p:cNvPr id="138246" name="Picture 6" descr="http://www.glazunov.ru/images/Interer/Kreml/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4029075" cy="2971801"/>
          </a:xfrm>
          <a:prstGeom prst="rect">
            <a:avLst/>
          </a:prstGeom>
          <a:noFill/>
        </p:spPr>
      </p:pic>
      <p:pic>
        <p:nvPicPr>
          <p:cNvPr id="138248" name="Picture 8" descr="http://www.glazunov.ru/images/Interer/Kreml/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022" y="3717032"/>
            <a:ext cx="401469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http://www.glazunov.ru/images/Interer/Kreml/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42153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556792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Илья Глазунов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возглавлял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мастерскую портрета в Институте имени Сурикова. По инициативе И.С. Глазунова в столице России в 1987 году создано уникальное учреждение - Российская академия живописи, ваяния и зодчества, в которой ведется обучение по специальностям: "живопись", "скульптура", "реставрация и методика живописи", "архитектура", "история и доктрина изобразительного искусства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"Считаю, что миссия педагога-художника - воспитать персона, которая понимает близкое время и владеет всем арсеналом высокого реализма школ прошлого, скажем, Ренессанса, лучших русских мастеров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1981 год"/>
              </a:rPr>
              <a:t>1981 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организовал и стал директором Всесоюзного музея декоративно-прикладного и народного искусства в Москве.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1987 год"/>
              </a:rPr>
              <a:t>1987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Ректор"/>
              </a:rPr>
              <a:t>ректор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Всероссийской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Российская Академия живописи, ваяния и зодчества"/>
              </a:rPr>
              <a:t>Академии живописи, ваяния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Российская Академия живописи, ваяния и зодчества"/>
              </a:rPr>
              <a:t>зодчества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Глазунов, Иван Ильич"/>
              </a:rPr>
              <a:t>Иван Глазунов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художник, автор полотна «Распни его!», картин из жизни русских святых, пейзажей русского севера.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Дочь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Глазунова, Вера Ильинична (страница отсутствует)"/>
              </a:rPr>
              <a:t>Вера Глазунова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художник, автор картины «Великая княгиня Елизавета Федоровна перед казнью в Алапаевске».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Илья Глазунов - Вера_дочь художника на Sib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4071606" cy="5301208"/>
          </a:xfrm>
          <a:prstGeom prst="rect">
            <a:avLst/>
          </a:prstGeom>
          <a:noFill/>
        </p:spPr>
      </p:pic>
      <p:pic>
        <p:nvPicPr>
          <p:cNvPr id="4" name="Рисунок 3" descr="fdded9ef78e6a5497d64c44c046267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6112" y="1556793"/>
            <a:ext cx="3907524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571184" cy="1143000"/>
          </a:xfrm>
        </p:spPr>
        <p:txBody>
          <a:bodyPr/>
          <a:lstStyle/>
          <a:p>
            <a:r>
              <a:rPr lang="ru-RU" dirty="0" smtClean="0"/>
              <a:t>Некоторые произведения</a:t>
            </a:r>
            <a:endParaRPr lang="ru-RU" dirty="0"/>
          </a:p>
        </p:txBody>
      </p:sp>
      <p:pic>
        <p:nvPicPr>
          <p:cNvPr id="59394" name="Picture 2" descr="http://www.liveinternet.ru/journal_proc.php?action=redirect&amp;url=http://img0.liveinternet.ru/images/attach/c/4/80/269/80269624_large_3620784_za_zdorovije_1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84784"/>
            <a:ext cx="3384376" cy="5098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249289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1979 году картина «За ваше здоровье» (1974) стала сенсацией. Добрые глаза старика, орден Славы на груди уже никому ненужного ветерана. Теперь другие герои!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 Илья Глазунов. &#10; Наш Санкт-Петербург. Памяти жены. &#10; Ilya Glazunov. &#10; Our St.-Petersburg. Memories of the Wife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60648"/>
            <a:ext cx="4248472" cy="63236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5" y="299695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Илья Глазунов «Памяти жены».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liveinternet.ru/journal_proc.php?action=redirect&amp;url=http://img0.liveinternet.ru/images/attach/c/4/80/272/80272982_large_3620784_IMG_0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628800"/>
            <a:ext cx="7092280" cy="40189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Илья Глазунов. Закат Европы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2005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 Илья Глазунов. Венецианское адажио. &#10; Ilya Glazunov. The Venetian Adagio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56792"/>
            <a:ext cx="7273953" cy="4437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764704"/>
            <a:ext cx="440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Илья Глазунов. Венецианское адажио.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124744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1994.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 Илья Глазунов. Русский романс. &#10; Ilya Glazunov. Russian Romance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88640"/>
            <a:ext cx="4032448" cy="6504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4" y="285293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Илья Глазунов. Русский романс.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1999.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 Илья Глазунов. &#10; Храни Бог Россию! &#10; Ilya Glazunov. &#10; Keep the God Russia!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196752"/>
            <a:ext cx="6191250" cy="5219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Илья Глазунов. Храни Бог Россию!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1999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...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Выехав из Ленинграда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Илья оказался в старинной деревеньке Гребло, затерянной в дремучих новгородских лесах. Вместе с деревенскими сверстниками копал картошку на поле, работал на гумне, пас колхозное гурт. Эти годы оставили основательный след в сознании будущего художника, им он во многом обязан пониманием русского характера, ощущением поэтики русского пейзажа.</a:t>
            </a:r>
          </a:p>
        </p:txBody>
      </p:sp>
      <p:pic>
        <p:nvPicPr>
          <p:cNvPr id="34820" name="Picture 4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8185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 Илья Глазунов. &#10; Радуга. Русская земля. &#10; Ilya Glazunov. &#10; Rainbow. Russian Earth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8670349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Илья Глазунов. Радуга. Русская земля. 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2010. 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 Илья Глазунов. Осенний пейзаж. &#10; Ilya Glazunov. Autumn Landscape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2974"/>
            <a:ext cx="8696325" cy="59150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Илья Глазунов. Осенний пейзаж.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2011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00808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результатам общественного опроса, проведенного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 год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70-летия И.С. Глазунова, он назван "самым выдающимся художником ХХ 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имя присвоено одной из малых планет, а ЮНЕСКО удостоило его своей высшей награды - золотой медали за выдающийся вклад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 всемирную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*Король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Лаоса, в молодости неплохо знавший Шаляпина, наградил Глазунова орденом Вишну,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*португальский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Браганца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орденом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Святого Михаила.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*Две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старейшие испанские Королевские академии художеств - в Мадриде и Барселоне - избрали Глазунова своим почетным членом.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412776"/>
            <a:ext cx="58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Ильи Глазунова - своего рода лакмусовая бумажка, которая тотчас выявляет мировоззрение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человека."Тот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кто супротив Глазунова, тот супротив России. И наоборот".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74101"/>
            <a:ext cx="5472608" cy="380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"Из всего многотрудного, необъятного мира Илья Глазунов взял и сделал главным объектом изображения Родину, </a:t>
            </a:r>
            <a:r>
              <a:rPr lang="ru-RU" dirty="0" smtClean="0"/>
              <a:t>население</a:t>
            </a:r>
            <a:r>
              <a:rPr lang="ru-RU" dirty="0"/>
              <a:t>, его историю и его душевный мир... Он мастер самобытного творческого почерка, художник острый, с ярким напряженным колоритом. Его картины одухотворены и никого не оставляют равнодушными... Искусство Ильи Глазунова доносит до нас живую правду истории вечной России, духовную красоту и силу народных характеров" - так писал о Народном художнике СССР Илье Глазунове беллетрист Владимир Солоухин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И.С.Глазунов 16 июня 2010 года награжден орденом «За заслуги перед Отечеством» </a:t>
            </a:r>
            <a:r>
              <a:rPr lang="en-US" dirty="0" smtClean="0"/>
              <a:t>I </a:t>
            </a:r>
            <a:r>
              <a:rPr lang="ru-RU" dirty="0" smtClean="0"/>
              <a:t>степени</a:t>
            </a:r>
            <a:endParaRPr lang="ru-RU" dirty="0"/>
          </a:p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50" name="Picture 2" descr="Глазунов Илья Сергеевич Ilya Glazuno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620688"/>
            <a:ext cx="3610372" cy="577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"Художником меня сделал Ленинград, - говорит он, - с его громадами стройных домов, его Дворцовая площадь, его Нева, мосты, ветер... Эрмитаж - мерцание как будто бы свечей, отраженное в паркете, темные прорывы картин в золоченых рамах... Сколько помню себя - рисовал. Первое мое ощущение в сознательной жизни - ломоть синего неба с ослепительно белой пеной облаков, путь, тонущая в поле ромашек, и загадочный деревья в отдалении. С этого мига как будто кто-то включил меня, сказав: "Живи!"</a:t>
            </a:r>
          </a:p>
        </p:txBody>
      </p:sp>
      <p:pic>
        <p:nvPicPr>
          <p:cNvPr id="39940" name="Picture 4" descr="РЕКА САНКТ-ПЕТЕРБУРГ обои для рабочего стола. Фото Река Санк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4984"/>
            <a:ext cx="4132696" cy="3096344"/>
          </a:xfrm>
          <a:prstGeom prst="rect">
            <a:avLst/>
          </a:prstGeom>
          <a:noFill/>
        </p:spPr>
      </p:pic>
      <p:pic>
        <p:nvPicPr>
          <p:cNvPr id="39942" name="Picture 6" descr="ploshad' &quot;Dvorcovaya&quot; - photos. Photo 1 A-a-ah. St Petersbur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501008"/>
            <a:ext cx="4302224" cy="322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глазунов\IMG_4260-700x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66128" cy="478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Война ещё не кончилась, когда Илья Глазунов вернулся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Ленинград. Он поступил в среднюю художественную школу, ставшую позже Институтом имени И.Е. Репина Академии художеств СССР, где занимался в мастерской Народного художника СССР профессора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Бориса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Иогансона.</a:t>
            </a:r>
          </a:p>
        </p:txBody>
      </p:sp>
      <p:pic>
        <p:nvPicPr>
          <p:cNvPr id="33794" name="Picture 2" descr="Санкт-Петербургская Академия художеств (Институт имени И.Е. Репина) :: Александр Дроздов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7857592" cy="523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Величайшим потрясением отозвалась в душе художника ленинградская блокада, осталась в памяти неотступным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кошмаром.</a:t>
            </a:r>
          </a:p>
        </p:txBody>
      </p:sp>
      <p:pic>
        <p:nvPicPr>
          <p:cNvPr id="38914" name="Picture 2" descr="Был приказ Гитлера: Ленинград не брать - Общество - Gazeta.S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44824"/>
            <a:ext cx="6480720" cy="464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772816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Память о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войне всегда жила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душе художника. Уже будучи взрослым человеком, студентом Ленинградского художественного института имени И.Е. Репина, он выразил свои впечатления военных лет в картине "Дороги войны", полной истинного драматизма и правды жизни. Глазунов предложил ее в качестве дипломной работы. Академическое руководство единодушно отвергло картину, назвав ее антисоветской, искажающей правду и толк Великой Отечественной войны советского народа: "Война характерна победой, а вы смакуете отступление советских войск - такого ещё не было в советском искусстве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6912768" cy="1143000"/>
          </a:xfrm>
        </p:spPr>
        <p:txBody>
          <a:bodyPr/>
          <a:lstStyle/>
          <a:p>
            <a:r>
              <a:rPr lang="ru-RU" dirty="0" smtClean="0"/>
              <a:t>"Дороги войны",</a:t>
            </a:r>
            <a:endParaRPr lang="ru-RU" dirty="0"/>
          </a:p>
        </p:txBody>
      </p:sp>
      <p:pic>
        <p:nvPicPr>
          <p:cNvPr id="112642" name="Picture 2" descr="3620784_dorogi_voiny (642x313, 100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28792" cy="3475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941168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 групповая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картина-портрет довольно достоверно отображает драматическую обстановку военного времени: когда вражеские войска активно наступали и оккупировали огромные территории страны; когда не было еще ни победы под Сталинградом, ни Курской дуги и в душе царили ужас и тревога за свое будущее, будущее своих детей; когда главным было - спастись в этой страшной сумятице и не попасть под оккупацию, где жизнь обесценивалась до нуля. Вот такую дорогу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дорогу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войны, отступления и надежды изобразил в своем произведении Глазунов.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художника полностью отвечает морально-нравственным принципам, принципам правды и настоящего реализма.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картина определила его дальнейший путь.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4076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 </a:t>
            </a:r>
            <a:r>
              <a:rPr lang="ru-RU" dirty="0" smtClean="0"/>
              <a:t> </a:t>
            </a:r>
            <a:r>
              <a:rPr lang="ru-RU" dirty="0"/>
              <a:t>сводами </a:t>
            </a:r>
            <a:r>
              <a:rPr lang="ru-RU" dirty="0" smtClean="0"/>
              <a:t> </a:t>
            </a:r>
            <a:r>
              <a:rPr lang="ru-RU" dirty="0"/>
              <a:t>бывшей Императорской Академии художеств - 25-летний студент Илья Глазунов встретил женщину своей судьбы, которая стала его супругой, - Нину Александровну Виноградову-Бенуа. Происходила она из </a:t>
            </a:r>
            <a:r>
              <a:rPr lang="ru-RU" dirty="0" smtClean="0"/>
              <a:t>известной  всеми любителями искусства семьи Бенуа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2770" name="Picture 2" descr="Портал Страны Фотошопии - Государственный Музей Фотошопии - Глазунов И. С. Н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87713" cy="4904501"/>
          </a:xfrm>
          <a:prstGeom prst="rect">
            <a:avLst/>
          </a:prstGeom>
          <a:noFill/>
        </p:spPr>
      </p:pic>
      <p:pic>
        <p:nvPicPr>
          <p:cNvPr id="5" name="Picture 1" descr="C:\Users\admin\Desktop\глазунов\с же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431" y="3573016"/>
            <a:ext cx="4588593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ac23f6e86944ed2dcc3c1ea1813ce231ea3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657</TotalTime>
  <Words>3424</Words>
  <Application>Microsoft Office PowerPoint</Application>
  <PresentationFormat>Экран (4:3)</PresentationFormat>
  <Paragraphs>129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Литейная</vt:lpstr>
      <vt:lpstr>Государственное бюджетное общеобразовательное учреждение средняя общеобразовательная школа № 444 Фрунзенского района Санкт- 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"Дороги войны",</vt:lpstr>
      <vt:lpstr>Слайд 9</vt:lpstr>
      <vt:lpstr> Большинство исследователей да и сам художник выделяют четыре основных   цикла в его творчестве: * «Городской цикл»- картины о жизни ленинградцев * Художественный цикл «История России» * Иллюстрирование произведений классиков и современников *Портреты современников</vt:lpstr>
      <vt:lpstr>Слайд 11</vt:lpstr>
      <vt:lpstr>Слайд 12</vt:lpstr>
      <vt:lpstr>Слайд 13</vt:lpstr>
      <vt:lpstr>Илья Глазунов. Вечная Россия (Сто веков).  1988. Холст, масло. 300 х 600. </vt:lpstr>
      <vt:lpstr>Автор живописного полотна «Мистерия ХХ века» (1978). В картине представлены наиболее выдающиеся события и герои прошедшего столетия с его борьбой идей, войнами и катастрофами.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Эскизы декораций к опере А. Бородина "Князь Игорь". 1980</vt:lpstr>
      <vt:lpstr>Эскизы декораций к опере П. Чайковского "Пиковая дама". 1982</vt:lpstr>
      <vt:lpstr>Эскизы декораций к опере Н. Римского-Корсакова "Сказание о невидимом граде Китеже и деве Февронии". 1983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Некоторые произведения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Илья́ Серге́евич Глазуно́в — советский и российский художник-живописец, педагог. Основатель и ректор Российской академии живописи, ваяния и зодчества И. С. Глазунова. Академик РАХ (2000). Народный художник СССР (1980). ЛауреатГосударственной премии Российской Федерации (1997). Полный кавалер ордена «За заслуги перед Отечеством».</dc:title>
  <dc:creator>User</dc:creator>
  <cp:lastModifiedBy>admin</cp:lastModifiedBy>
  <cp:revision>86</cp:revision>
  <dcterms:created xsi:type="dcterms:W3CDTF">2014-11-11T19:20:54Z</dcterms:created>
  <dcterms:modified xsi:type="dcterms:W3CDTF">2019-09-24T18:44:10Z</dcterms:modified>
</cp:coreProperties>
</file>